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sm.presentations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Override1.xml" ContentType="application/vnd.openxmlformats-officedocument.themeOverride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96" r:id="rId5"/>
  </p:sldMasterIdLst>
  <p:notesMasterIdLst>
    <p:notesMasterId r:id="rId6"/>
  </p:notesMasterIdLst>
  <p:handoutMasterIdLst>
    <p:handoutMasterId r:id="rId7"/>
  </p:handoutMasterIdLst>
  <p:sldIdLst>
    <p:sldId id="347" r:id="rId8"/>
    <p:sldId id="346" r:id="rId9"/>
    <p:sldId id="348" r:id="rId10"/>
  </p:sldIdLst>
  <p:hf sldNum="0" hdr="0">
    <p:prHF dtStr="2024" ftrStr="Y1 GK4 2024"/>
  </p:hf>
  <p:sldSz cx="9906000" cy="6858000"/>
  <p:notesSz cx="6858000" cy="9144000"/>
  <p:defaultTextStyle>
    <a:lvl1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800" b="0" i="0" u="none" strike="noStrike" kern="1" cap="none" spc="0" prSpc="50" pitch="50" baseline="0">
        <a:solidFill>
          <a:schemeClr val="tx1"/>
        </a:solidFill>
        <a:effectLst/>
        <a:txBgFill val="auto"/>
        <a:latin typeface="Helvetica Neue" pitchFamily="1" charset="0"/>
        <a:ea typeface="ＭＳ Ｐゴシック" pitchFamily="0" charset="0"/>
        <a:cs typeface="ＭＳ Ｐゴシック" pitchFamily="0" charset="0"/>
      </a:defRPr>
    </a:lvl1pPr>
    <a:lvl2pPr marL="4572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800" b="0" i="0" u="none" strike="noStrike" kern="1" cap="none" spc="0" prSpc="50" pitch="50" baseline="0">
        <a:solidFill>
          <a:schemeClr val="tx1"/>
        </a:solidFill>
        <a:effectLst/>
        <a:txBgFill val="auto"/>
        <a:latin typeface="Helvetica Neue" pitchFamily="1" charset="0"/>
        <a:ea typeface="ＭＳ Ｐゴシック" pitchFamily="0" charset="0"/>
        <a:cs typeface="ＭＳ Ｐゴシック" pitchFamily="0" charset="0"/>
      </a:defRPr>
    </a:lvl2pPr>
    <a:lvl3pPr marL="9144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800" b="0" i="0" u="none" strike="noStrike" kern="1" cap="none" spc="0" prSpc="50" pitch="50" baseline="0">
        <a:solidFill>
          <a:schemeClr val="tx1"/>
        </a:solidFill>
        <a:effectLst/>
        <a:txBgFill val="auto"/>
        <a:latin typeface="Helvetica Neue" pitchFamily="1" charset="0"/>
        <a:ea typeface="ＭＳ Ｐゴシック" pitchFamily="0" charset="0"/>
        <a:cs typeface="ＭＳ Ｐゴシック" pitchFamily="0" charset="0"/>
      </a:defRPr>
    </a:lvl3pPr>
    <a:lvl4pPr marL="13716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800" b="0" i="0" u="none" strike="noStrike" kern="1" cap="none" spc="0" prSpc="50" pitch="50" baseline="0">
        <a:solidFill>
          <a:schemeClr val="tx1"/>
        </a:solidFill>
        <a:effectLst/>
        <a:txBgFill val="auto"/>
        <a:latin typeface="Helvetica Neue" pitchFamily="1" charset="0"/>
        <a:ea typeface="ＭＳ Ｐゴシック" pitchFamily="0" charset="0"/>
        <a:cs typeface="ＭＳ Ｐゴシック" pitchFamily="0" charset="0"/>
      </a:defRPr>
    </a:lvl4pPr>
    <a:lvl5pPr marL="18288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800" b="0" i="0" u="none" strike="noStrike" kern="1" cap="none" spc="0" prSpc="50" pitch="50" baseline="0">
        <a:solidFill>
          <a:schemeClr val="tx1"/>
        </a:solidFill>
        <a:effectLst/>
        <a:txBgFill val="auto"/>
        <a:latin typeface="Helvetica Neue" pitchFamily="1" charset="0"/>
        <a:ea typeface="ＭＳ Ｐゴシック" pitchFamily="0" charset="0"/>
        <a:cs typeface="ＭＳ Ｐゴシック" pitchFamily="0" charset="0"/>
      </a:defRPr>
    </a:lvl5pPr>
    <a:lvl6pPr marL="22860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800" b="0" i="0" u="none" strike="noStrike" kern="1" cap="none" spc="0" prSpc="50" pitch="50" baseline="0">
        <a:solidFill>
          <a:schemeClr val="tx1"/>
        </a:solidFill>
        <a:effectLst/>
        <a:txBgFill val="auto"/>
        <a:latin typeface="Helvetica Neue" pitchFamily="1" charset="0"/>
        <a:ea typeface="ＭＳ Ｐゴシック" pitchFamily="0" charset="0"/>
        <a:cs typeface="ＭＳ Ｐゴシック" pitchFamily="0" charset="0"/>
      </a:defRPr>
    </a:lvl6pPr>
    <a:lvl7pPr marL="2743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800" b="0" i="0" u="none" strike="noStrike" kern="1" cap="none" spc="0" prSpc="50" pitch="50" baseline="0">
        <a:solidFill>
          <a:schemeClr val="tx1"/>
        </a:solidFill>
        <a:effectLst/>
        <a:txBgFill val="auto"/>
        <a:latin typeface="Helvetica Neue" pitchFamily="1" charset="0"/>
        <a:ea typeface="ＭＳ Ｐゴシック" pitchFamily="0" charset="0"/>
        <a:cs typeface="ＭＳ Ｐゴシック" pitchFamily="0" charset="0"/>
      </a:defRPr>
    </a:lvl7pPr>
    <a:lvl8pPr marL="3200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800" b="0" i="0" u="none" strike="noStrike" kern="1" cap="none" spc="0" prSpc="50" pitch="50" baseline="0">
        <a:solidFill>
          <a:schemeClr val="tx1"/>
        </a:solidFill>
        <a:effectLst/>
        <a:txBgFill val="auto"/>
        <a:latin typeface="Helvetica Neue" pitchFamily="1" charset="0"/>
        <a:ea typeface="ＭＳ Ｐゴシック" pitchFamily="0" charset="0"/>
        <a:cs typeface="ＭＳ Ｐゴシック" pitchFamily="0" charset="0"/>
      </a:defRPr>
    </a:lvl8pPr>
    <a:lvl9pPr marL="3657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800" b="0" i="0" u="none" strike="noStrike" kern="1" cap="none" spc="0" prSpc="50" pitch="50" baseline="0">
        <a:solidFill>
          <a:schemeClr val="tx1"/>
        </a:solidFill>
        <a:effectLst/>
        <a:txBgFill val="auto"/>
        <a:latin typeface="Helvetica Neue" pitchFamily="1" charset="0"/>
        <a:ea typeface="ＭＳ Ｐゴシック" pitchFamily="0" charset="0"/>
        <a:cs typeface="ＭＳ Ｐゴシック" pitchFamily="0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r:smAppRevision xmlns:pr="smNativeData" xmlns="smNativeData" dt="1708943731" val="1208" rev64="64" revOS="1"/>
  <pr:smFileRevision xmlns:pr="smNativeData" xmlns="smNativeData" dt="1708943731" val="101"/>
  <p:prnPr hiddenSlides="1"/>
  <p:showPr showNarration="1">
    <p:penClr>
      <a:srgbClr val="0000FF"/>
    </p:penClr>
  </p:showPr>
  <p:extLst>
    <p:ext uri="smNativeData">
      <pr:guideOptions xmlns:pr="smNativeData" xmlns="smNativeData" dt="1708943731" snapToGrid="1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>
      <p:cViewPr varScale="1">
        <p:scale>
          <a:sx n="130" d="100"/>
          <a:sy n="130" d="100"/>
        </p:scale>
        <p:origin x="371" y="214"/>
      </p:cViewPr>
      <p:guideLst x="0" y="0">
        <p:guide orient="horz" pos="119"/>
        <p:guide orient="horz" pos="3838"/>
        <p:guide orient="horz" pos="1003"/>
        <p:guide orient="horz" pos="391"/>
        <p:guide pos="6046"/>
        <p:guide pos="4026"/>
        <p:guide pos="194"/>
        <p:guide pos="3187"/>
        <p:guide pos="3573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23" d="100"/>
        <a:sy n="23" d="100"/>
      </p:scale>
      <p:origin x="0" y="0"/>
    </p:cViewPr>
  </p:sorterViewPr>
  <p:notesViewPr>
    <p:cSldViewPr>
      <p:cViewPr>
        <p:scale>
          <a:sx n="130" d="100"/>
          <a:sy n="130" d="100"/>
        </p:scale>
        <p:origin x="371" y="214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handoutMaster" Target="handoutMasters/handout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/Relationships>
</file>

<file path=ppt/handoutMasters/_rels/handout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/>
          <p:cNvSpPr>
            <a:spLocks noGrp="1" noChangeArrowheads="1"/>
            <a:extLst>
              <a:ext uri="smNativeData">
                <pr:smNativeData xmlns:pr="smNativeData" xmlns="smNativeData" val="SMDATA_16_c2ncZ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KA4PT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AAAAAAAAAABIEgAA0AIAABAAAAAmAAAACAAAAD+PAAAAAAAA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l">
              <a:defRPr lang="de-de" sz="1200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3" name="Datumsplatzhalter 2"/>
          <p:cNvSpPr>
            <a:spLocks noGrp="1" noChangeArrowheads="1"/>
            <a:extLst>
              <a:ext uri="smNativeData">
                <pr:smNativeData xmlns:pr="smNativeData" xmlns="smNativeData" val="SMDATA_16_c2ncZ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BpKD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5hcAAAAAAAAuKgAA0AIAABAAAAAmAAAACAAAAD+PAAAAAAAAMAAAABQAAAAAAAAAAAD//wAAAQAAAP//AAABAA=="/>
              </a:ext>
            </a:extLst>
          </p:cNvSpPr>
          <p:nvPr>
            <p:ph type="dt" sz="quarter" idx="10"/>
          </p:nvPr>
        </p:nvSpPr>
        <p:spPr>
          <a:xfrm>
            <a:off x="388493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>
              <a:defRPr lang="de-de" sz="1200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fld id="{7EB90643-0D93-ECF0-DD01-FBA5484F2BAE}" type="datetime1">
              <a:t>26.02.24</a:t>
            </a:fld>
          </a:p>
        </p:txBody>
      </p:sp>
      <p:sp>
        <p:nvSpPr>
          <p:cNvPr id="4" name="Fußzeilenplatzhalter 3"/>
          <p:cNvSpPr>
            <a:spLocks noGrp="1" noChangeArrowheads="1"/>
            <a:extLst>
              <a:ext uri="smNativeData">
                <pr:smNativeData xmlns:pr="smNativeData" xmlns="smNativeData" val="SMDATA_16_c2ncZR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KBGIz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AAAAAG41AABIEgAAPjgAABAAAAAmAAAACAAAAL+PAAAAAAAA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0" y="868553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defRPr lang="de-de" sz="1200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5" name="Foliennummernplatzhalter 4"/>
          <p:cNvSpPr>
            <a:spLocks noGrp="1" noChangeArrowheads="1"/>
            <a:extLst>
              <a:ext uri="smNativeData">
                <pr:smNativeData xmlns:pr="smNativeData" xmlns="smNativeData" val="SMDATA_16_c2ncZR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5hcAAG41AAAuKgAAPjgAABAAAAAmAAAACAAAAL+PAAAAAAAA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r">
              <a:defRPr lang="de-de" sz="1200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fld id="{1D17C8BA-F4F0-423E-BEAF-026B86E14857}" type="slidenum">
              <a:t>‹Nr.›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>
    <p:prHF dtFmt="0"/>
  </p:hf>
</p:handoutMaster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smNativeData" xmlns="smNativeData" val="SMDATA_16_c2ncZ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AJ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BIEgAA0AIAABAAAAAmAAAACAAAAL+fAAD//8EB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de-de" sz="1200" b="0" i="0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smNativeData" xmlns="smNativeData" val="SMDATA_16_c2ncZ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AAAAAAwKgAA0AIAABAAAAAmAAAACAAAAL+fAAD//8EBMAAAABQAAAAAAAAAAAD//wAAAQAAAP//AAABAA=="/>
              </a:ext>
            </a:extLst>
          </p:cNvSpPr>
          <p:nvPr>
            <p:ph type="dt" idx="10"/>
          </p:nvPr>
        </p:nvSpPr>
        <p:spPr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>
              <a:defRPr lang="de-de" sz="1200" b="0" i="0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4" name="Rectangle 4"/>
          <p:cNvSpPr>
            <a:spLocks noGrp="1" noChangeArrowheads="1"/>
            <a:extLst>
              <a:ext uri="smNativeData">
                <pr:smNativeData xmlns:pr="smNativeData" xmlns="smNativeData" val="SMDATA_16_c2ncZRMAAAAlAAAAZAAAAC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UAADgEAABUJAAAUBkAABAAAAAmAAAACAAAAAEPAAD//8EBMAAAABQAAAAAAAAAAAD//wAAAQAAAP//AAABAA=="/>
              </a:ext>
            </a:extLst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9525" cap="flat" cmpd="sng" algn="ctr">
            <a:solidFill>
              <a:srgbClr val="000000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Rectangle 5"/>
          <p:cNvSpPr>
            <a:spLocks noGrp="1" noChangeArrowheads="1"/>
            <a:extLst>
              <a:ext uri="smNativeData">
                <pr:smNativeData xmlns:pr="smNativeData" xmlns="smNativeData" val="SMDATA_16_c2ncZ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OA9Pz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LgaAACQJAAACDQAABAAAAAmAAAACAAAAL8fAAD//8EBMAAAABQAAAAAAAAAAAD//wAAAQAAAP//AAABAA=="/>
              </a:ext>
            </a:extLst>
          </p:cNvSpPr>
          <p:nvPr>
            <p:ph type="body" idx="3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  <a:r>
              <a:rPr cap="none" noProof="1"/>
              <a:t>Klicken Sie, um die Formate des </a:t>
            </a:r>
            <a:r>
              <a:rPr cap="none" noProof="1"/>
              <a:t>Vorlagentextes zu bearbeiten</a:t>
            </a:r>
            <a:endParaRPr cap="none" noProof="1"/>
          </a:p>
          <a:p>
            <a:pPr lvl="1">
              <a:defRPr lang="de-de"/>
            </a:pPr>
            <a:r>
              <a:rPr cap="none" noProof="1"/>
              <a:t>Zweite Ebene</a:t>
            </a:r>
            <a:endParaRPr cap="none" noProof="1"/>
          </a:p>
          <a:p>
            <a:pPr lvl="2">
              <a:defRPr lang="de-de"/>
            </a:pPr>
            <a:r>
              <a:rPr cap="none" noProof="1"/>
              <a:t>Dritte Ebene</a:t>
            </a:r>
            <a:endParaRPr cap="none" noProof="1"/>
          </a:p>
          <a:p>
            <a:pPr lvl="3">
              <a:defRPr lang="de-de"/>
            </a:pPr>
            <a:r>
              <a:rPr cap="none" noProof="1"/>
              <a:t>Vierte Ebene</a:t>
            </a:r>
            <a:endParaRPr cap="none" noProof="1"/>
          </a:p>
          <a:p>
            <a:pPr lvl="4">
              <a:defRPr lang="de-de"/>
            </a:pPr>
            <a:r>
              <a:rPr cap="none" noProof="1"/>
              <a:t>Fünfte Ebene</a:t>
            </a:r>
            <a:endParaRPr cap="none" noProof="1"/>
          </a:p>
        </p:txBody>
      </p:sp>
      <p:sp>
        <p:nvSpPr>
          <p:cNvPr id="6" name="Rectangle 6"/>
          <p:cNvSpPr>
            <a:spLocks noGrp="1" noChangeArrowheads="1"/>
            <a:extLst>
              <a:ext uri="smNativeData">
                <pr:smNativeData xmlns:pr="smNativeData" xmlns="smNativeData" val="SMDATA_16_c2ncZRMAAAAlAAAAZAAAAA0AAAAAkAAAAEgAAACQAAAASA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OAgRD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HA1AABIEgAAQDgAABAAAAAmAAAACAAAAL+fAAD//8EB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de-de" sz="1200" b="0" i="0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7" name="Rectangle 7"/>
          <p:cNvSpPr>
            <a:spLocks noGrp="1" noChangeArrowheads="1"/>
            <a:extLst>
              <a:ext uri="smNativeData">
                <pr:smNativeData xmlns:pr="smNativeData" xmlns="smNativeData" val="SMDATA_16_c2ncZRMAAAAlAAAAZAAAAA0AAAAAkAAAAEgAAACQAAAASA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FA6tz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BAAAAAmAAAACAAAAL+fAAD//8EB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r">
              <a:defRPr lang="de-de" sz="1200" b="0" i="0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fld id="{4C26D594-DAA1-7323-EF9E-2C769BD01979}" type="slidenum">
              <a:t>‹Nr.›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>
    <p:prHF dtFmt="0"/>
  </p:hf>
  <p:notesStyle>
    <a:lvl1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200" b="0" i="0" u="none" strike="noStrike" kern="1" cap="none" spc="0" prSpc="50" pitch="50" baseline="0">
        <a:solidFill>
          <a:schemeClr val="tx1"/>
        </a:solidFill>
        <a:effectLst/>
        <a:txBgFill val="auto"/>
        <a:latin typeface="Helvetica Neue" pitchFamily="1" charset="0"/>
        <a:ea typeface="ＭＳ Ｐゴシック" pitchFamily="0" charset="0"/>
        <a:cs typeface="ＭＳ Ｐゴシック" pitchFamily="0" charset="0"/>
      </a:defRPr>
    </a:lvl1pPr>
    <a:lvl2pPr marL="4572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200" b="0" i="0" u="none" strike="noStrike" kern="1" cap="none" spc="0" prSpc="50" pitch="50" baseline="0">
        <a:solidFill>
          <a:schemeClr val="tx1"/>
        </a:solidFill>
        <a:effectLst/>
        <a:txBgFill val="auto"/>
        <a:latin typeface="Helvetica Neue" pitchFamily="1" charset="0"/>
        <a:ea typeface="ＭＳ Ｐゴシック" pitchFamily="0" charset="0"/>
        <a:cs typeface="Helvetica Neue" pitchFamily="1" charset="0"/>
      </a:defRPr>
    </a:lvl2pPr>
    <a:lvl3pPr marL="9144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200" b="0" i="0" u="none" strike="noStrike" kern="1" cap="none" spc="0" prSpc="50" pitch="50" baseline="0">
        <a:solidFill>
          <a:schemeClr val="tx1"/>
        </a:solidFill>
        <a:effectLst/>
        <a:txBgFill val="auto"/>
        <a:latin typeface="Helvetica Neue" pitchFamily="1" charset="0"/>
        <a:ea typeface="ＭＳ Ｐゴシック" pitchFamily="0" charset="0"/>
        <a:cs typeface="Helvetica Neue" pitchFamily="1" charset="0"/>
      </a:defRPr>
    </a:lvl3pPr>
    <a:lvl4pPr marL="13716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200" b="0" i="0" u="none" strike="noStrike" kern="1" cap="none" spc="0" prSpc="50" pitch="50" baseline="0">
        <a:solidFill>
          <a:schemeClr val="tx1"/>
        </a:solidFill>
        <a:effectLst/>
        <a:txBgFill val="auto"/>
        <a:latin typeface="Helvetica Neue" pitchFamily="1" charset="0"/>
        <a:ea typeface="ＭＳ Ｐゴシック" pitchFamily="0" charset="0"/>
        <a:cs typeface="Helvetica Neue" pitchFamily="1" charset="0"/>
      </a:defRPr>
    </a:lvl4pPr>
    <a:lvl5pPr marL="18288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200" b="0" i="0" u="none" strike="noStrike" kern="1" cap="none" spc="0" prSpc="50" pitch="50" baseline="0">
        <a:solidFill>
          <a:schemeClr val="tx1"/>
        </a:solidFill>
        <a:effectLst/>
        <a:txBgFill val="auto"/>
        <a:latin typeface="Helvetica Neue" pitchFamily="1" charset="0"/>
        <a:ea typeface="ＭＳ Ｐゴシック" pitchFamily="0" charset="0"/>
        <a:cs typeface="Helvetica Neue" pitchFamily="1" charset="0"/>
      </a:defRPr>
    </a:lvl5pPr>
    <a:lvl6pPr marL="22860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Calibri" pitchFamily="1" charset="0"/>
        <a:cs typeface="Calibri" pitchFamily="1" charset="0"/>
      </a:defRPr>
    </a:lvl6pPr>
    <a:lvl7pPr marL="2743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Calibri" pitchFamily="1" charset="0"/>
        <a:cs typeface="Calibri" pitchFamily="1" charset="0"/>
      </a:defRPr>
    </a:lvl7pPr>
    <a:lvl8pPr marL="3200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Calibri" pitchFamily="1" charset="0"/>
        <a:cs typeface="Calibri" pitchFamily="1" charset="0"/>
      </a:defRPr>
    </a:lvl8pPr>
    <a:lvl9pPr marL="3657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Calibri" pitchFamily="1" charset="0"/>
        <a:cs typeface="Calibri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Relationship Id="rId3" Type="http://schemas.openxmlformats.org/officeDocument/2006/relationships/themeOverride" Target="../theme/themeOverride1.xml"/></Relationships>
</file>

<file path=ppt/notesSlides/_rels/notesSlide2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3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c2ncZRMAAAAlAAAAZAAAAC0AAAAAkAAAAEgAAACQ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UAADgEAABUJAAAUBkAABAAAAAmAAAACAAAAL+fAAAAAAAAMAAAABQAAAAAAAAAAAD//wAAAQAAAP//AAABAA=="/>
              </a:ext>
            </a:extLst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c2ncZRMAAAAlAAAAZAAAAA0AAAAAkAAAAEgAAACQ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LgaAACQJAAACDQAABAAAAAmAAAACAAAAAEPAAAAAAAAMAAAABQAAAAAAAAAAAD//wAAAQAAAP//AAABAA=="/>
              </a:ext>
            </a:extLst>
          </p:cNvSpPr>
          <p:nvPr>
            <p:ph type="body" idx="3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>
              <a:defRPr lang="de-de"/>
            </a:pP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c2ncZRMAAAAlAAAAZAAAAA0AAAAAkAAAAEgAAACQAAAASAAAAAAAAAAC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BAAAAAmAAAACAAAAL+fAAAAAAAA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</p:spPr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c2ncZRMAAAAlAAAAZAAAAC0AAAAAkAAAAEgAAACQ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UAADgEAABUJAAAUBkAABAAAAAmAAAACAAAAL+fAAAAAAAAMAAAABQAAAAAAAAAAAD//wAAAQAAAP//AAABAA=="/>
              </a:ext>
            </a:extLst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c2ncZRMAAAAlAAAAZAAAAA0AAAAAkAAAAEgAAACQ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HJnZX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LgaAACQJAAACDQAABAAAAAmAAAACAAAAAEPAAAAAAAAMAAAABQAAAAAAAAAAAD//wAAAQAAAP//AAABAA=="/>
              </a:ext>
            </a:extLst>
          </p:cNvSpPr>
          <p:nvPr>
            <p:ph type="body" idx="3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>
              <a:defRPr lang="de-de"/>
            </a:pP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c2ncZRMAAAAlAAAAZAAAAA0AAAAAkAAAAEgAAACQAAAASAAAAAAAAAAC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G4Ab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BAAAAAmAAAACAAAAL+fAAAAAAAA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</p:spPr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c2ncZRMAAAAlAAAAZAAAAC0AAAAAkAAAAEgAAACQ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UAADgEAABUJAAAUBkAABAAAAAmAAAACAAAAL+fAAAAAAAAMAAAABQAAAAAAAAAAAD//wAAAQAAAP//AAABAA=="/>
              </a:ext>
            </a:extLst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c2ncZRMAAAAlAAAAZAAAAA0AAAAAkAAAAEgAAACQ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LgaAACQJAAACDQAABAAAAAmAAAACAAAAAEPAAAAAAAAMAAAABQAAAAAAAAAAAD//wAAAQAAAP//AAABAA=="/>
              </a:ext>
            </a:extLst>
          </p:cNvSpPr>
          <p:nvPr>
            <p:ph type="body" idx="3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>
              <a:defRPr lang="de-de"/>
            </a:pP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c2ncZRMAAAAlAAAAZAAAAA0AAAAAkAAAAEgAAACQAAAASAAAAAAAAAAC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BAAAAAmAAAACAAAAL+fAAAAAAAA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</p:spPr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 type="title" preserve="1">
  <p:cSld name="Title slide">
    <p:bg>
      <p:bgPr>
        <a:solidFill>
          <a:srgbClr val="D0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smNativeData" xmlns="smNativeData" val="SMDATA_16_c2ncZRMAAAAlAAAAZAAAAA0AAAAAkAAAAEgAAACQAAAASAAAAAAAAAAB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B/f38Au8CsA8zMzADAwP8Af39/AAAAAAAAAAAAAAAAAAAAAAAAAAAAIQAAABgAAAAUAAAArgEAAJQRAABCOwAAnBgAABAAAAAmAAAACAAAAL2QAAB/AAAAMAAAABQAAAAAAAAAAAD//wAAAQAAAP//AAABAA=="/>
              </a:ext>
            </a:extLst>
          </p:cNvSpPr>
          <p:nvPr>
            <p:ph type="ctrTitle"/>
          </p:nvPr>
        </p:nvSpPr>
        <p:spPr>
          <a:xfrm>
            <a:off x="273050" y="2857500"/>
            <a:ext cx="9359900" cy="1143000"/>
          </a:xfrm>
          <a:noFill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defRPr lang="de-de" b="1" i="0" cap="none">
                <a:latin typeface="Chalkboard SE" pitchFamily="1" charset="0"/>
                <a:ea typeface="ＭＳ Ｐゴシック" pitchFamily="0" charset="0"/>
                <a:cs typeface="Chalkboard S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 sz="3600" cap="none"/>
            </a:pPr>
            <a:r>
              <a:rPr cap="none" noProof="1"/>
              <a:t>Mastertitelformat bearbeiten</a:t>
            </a:r>
            <a:endParaRPr cap="none" noProof="1"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smNativeData" xmlns="smNativeData" val="SMDATA_16_c2ncZRMAAAAlAAAAZAAAAA0AAAAAkAAAAEgAAACQ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rgEAANsaAABCOwAAeyUAABAAAAAmAAAACAAAAA2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273050" y="4365625"/>
            <a:ext cx="9359900" cy="172720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ctr">
              <a:defRPr lang="de-de" cap="none"/>
            </a:lvl1pPr>
            <a:lvl2pPr>
              <a:defRPr lang="de-de" cap="none"/>
            </a:lvl2pPr>
            <a:lvl3pPr>
              <a:buFont typeface="Wingdings" pitchFamily="2" charset="2"/>
              <a:buChar char=""/>
              <p:prBullet>
                <a:buRound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ound>
              </p:prBullet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buFont typeface="Wingdings" pitchFamily="2" charset="2"/>
              <a:buChar char=""/>
              <p:prBullet>
                <a:buHRound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HRound>
              </p:prBullet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r>
              <a:rPr cap="none" noProof="1"/>
              <a:t>Master-Untertitelformat bearbeiten</a:t>
            </a:r>
            <a:endParaRPr cap="non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="smNativeData" val="SMDATA_16_c2ncZR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rgEAALEBAABCOwAAJAcAABAAAAAmAAAACAAAAD2AAAAAAAAAMAAAABQAAAAAAAAAAAD//wAAAQAAAP//AAABAA=="/>
              </a:ext>
            </a:extLst>
          </p:cNvSpPr>
          <p:nvPr>
            <p:ph type="title"/>
          </p:nvPr>
        </p:nvSpPr>
        <p:spPr>
          <a:xfrm>
            <a:off x="273050" y="274955"/>
            <a:ext cx="9359900" cy="88582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>
            <a:lvl1pPr>
              <a:defRPr lang="de-de" b="0" i="0" cap="none">
                <a:latin typeface="Chalkboard SE" pitchFamily="1" charset="0"/>
                <a:ea typeface="ＭＳ Ｐゴシック" pitchFamily="0" charset="0"/>
                <a:cs typeface="Chalkboard S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Inhaltsplatzhalter 2"/>
          <p:cNvSpPr>
            <a:spLocks noGrp="1" noChangeArrowheads="1"/>
            <a:extLst>
              <a:ext uri="smNativeData">
                <pr:smNativeData xmlns:pr="smNativeData" xmlns="smNativeData" val="SMDATA_16_c2nc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rgEAAM4HAABCOwAAg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273050" y="1268730"/>
            <a:ext cx="9359900" cy="4827270"/>
          </a:xfrm>
        </p:spPr>
        <p:txBody>
          <a:bodyPr/>
          <a:lstStyle>
            <a:lvl1pPr>
              <a:defRPr lang="de-de" cap="none"/>
            </a:lvl1pPr>
            <a:lvl2pPr>
              <a:defRPr lang="de-de" cap="none"/>
            </a:lvl2pPr>
            <a:lvl3pPr>
              <a:buFont typeface="Wingdings" pitchFamily="2" charset="2"/>
              <a:buChar char=""/>
              <p:prBullet>
                <a:buRound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ound>
              </p:prBullet>
              <a:defRPr lang="de-de" cap="none"/>
            </a:lvl3pPr>
            <a:lvl4pPr>
              <a:defRPr lang="de-de" cap="none"/>
            </a:lvl4pPr>
            <a:lvl5pPr marL="1104900">
              <a:buFont typeface="Wingdings" pitchFamily="0" charset="0"/>
              <a:buChar char="v"/>
              <p:prBullet>
                <a:buChar char="v"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Char>
              </p:prBullet>
              <a:defRPr lang="de-de" sz="1400" cap="none">
                <a:latin typeface="Helvetica Neue" pitchFamily="1" charset="0"/>
                <a:ea typeface="Helvetica Neue" pitchFamily="1" charset="0"/>
                <a:cs typeface="Helvetica Neue" pitchFamily="1" charset="0"/>
              </a:defRPr>
            </a:lvl5pPr>
            <a:lvl6pPr marL="1339215" indent="-226695">
              <a:buFont typeface="Wingdings" pitchFamily="2" charset="2"/>
              <a:buChar char=""/>
              <p:prBullet>
                <a:buHRound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HRound>
              </p:prBullet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buFont typeface="Wingdings" pitchFamily="2" charset="2"/>
              <a:buChar char=""/>
              <p:prBullet>
                <a:buRound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ound>
              </p:prBullet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  <a:p>
            <a:pPr lvl="5">
              <a:buFont typeface="Wingdings" pitchFamily="2" charset="2"/>
              <a:buChar char=""/>
              <p:prBullet>
                <a:buHRound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HRound>
              </p:prBullet>
              <a:defRPr lang="de-de"/>
            </a:pPr>
            <a:r>
              <a:t>Sechste Ebene</a:t>
            </a:r>
          </a:p>
        </p:txBody>
      </p:sp>
      <p:sp>
        <p:nvSpPr>
          <p:cNvPr id="4" name="Rectangle 14"/>
          <p:cNvSpPr>
            <a:spLocks noGrp="1" noChangeArrowheads="1"/>
            <a:extLst>
              <a:ext uri="smNativeData">
                <pr:smNativeData xmlns:pr="smNativeData" xmlns="smNativeData" val="SMDATA_16_c2ncZRMAAAAlAAAAZAAAAA0AAAAAAAAAAAAAAAAAAAAAAAAAAAAAAAAB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USsAAF8mAABhOAAAsycAABAAAAAmAAAACAAAAACAAACAHwAAMAAAABQAAAAAAAAAAAD//wAAAQAAAP//AAABAA=="/>
              </a:ext>
            </a:extLst>
          </p:cNvSpPr>
          <p:nvPr>
            <p:ph type="dt" sz="half" idx="10"/>
          </p:nvPr>
        </p:nvSpPr>
        <p:spPr>
          <a:ln>
            <a:noFill/>
          </a:ln>
        </p:spPr>
        <p:txBody>
          <a:bodyPr/>
          <a:lstStyle>
            <a:lvl1pPr>
              <a:defRPr lang="de-de" b="0" i="0" cap="none">
                <a:latin typeface="Helvetica Neue" pitchFamily="1" charset="0"/>
                <a:ea typeface="ＭＳ Ｐゴシック" pitchFamily="0" charset="0"/>
                <a:cs typeface="Helvetica Neu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5" name="Rectangle 15"/>
          <p:cNvSpPr>
            <a:spLocks noGrp="1" noChangeArrowheads="1"/>
            <a:extLst>
              <a:ext uri="smNativeData">
                <pr:smNativeData xmlns:pr="smNativeData" xmlns="smNativeData" val="SMDATA_16_c2nc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rgEAAHAmAAC1KgAAQCkAABAAAAAmAAAACAAAAACAAACAHwAAMAAAABQAAAAAAAAAAAD//wAAAQAAAP//AAABAA=="/>
              </a:ext>
            </a:extLst>
          </p:cNvSpPr>
          <p:nvPr>
            <p:ph type="ftr" sz="quarter" idx="11"/>
          </p:nvPr>
        </p:nvSpPr>
        <p:spPr>
          <a:ln>
            <a:noFill/>
          </a:ln>
        </p:spPr>
        <p:txBody>
          <a:bodyPr/>
          <a:lstStyle>
            <a:lvl1pPr>
              <a:defRPr lang="de-de" b="0" i="0" cap="none">
                <a:latin typeface="Chalkboard SE" pitchFamily="1" charset="0"/>
                <a:ea typeface="ＭＳ Ｐゴシック" pitchFamily="0" charset="0"/>
                <a:cs typeface="Helvetica Neu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c2ncZRMAAAAlAAAAZAAAAA0AAAAAAAAAAAAAAAAAAAAAA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CjkAAF8mAABCOwAAsycAABAgAAAmAAAACAAAAD2QAAAAAAAA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9272270" y="6237605"/>
            <a:ext cx="360680" cy="215900"/>
          </a:xfrm>
        </p:spPr>
        <p:txBody>
          <a:bodyPr vert="horz" wrap="none" lIns="0" tIns="0" rIns="0" bIns="0" numCol="1" spcCol="215900" anchor="ctr">
            <a:prstTxWarp prst="textNoShape">
              <a:avLst/>
            </a:prstTxWarp>
          </a:bodyPr>
          <a:lstStyle>
            <a:lvl1pPr algn="ctr">
              <a:defRPr lang="de-de" sz="1000" b="0" i="0" cap="none">
                <a:solidFill>
                  <a:schemeClr val="tx1"/>
                </a:solidFill>
                <a:latin typeface="Helvetica Neue" pitchFamily="1" charset="0"/>
                <a:ea typeface="ＭＳ Ｐゴシック" pitchFamily="0" charset="0"/>
                <a:cs typeface="Helvetica Neu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fld id="{71C5E540-0E9C-9013-D27D-F846AB3324AD}" type="slidenum">
              <a:rPr lang="en-us" cap="none"/>
              <a:t/>
            </a:fld>
            <a:endParaRPr lang="en-us" cap="none"/>
          </a:p>
        </p:txBody>
      </p:sp>
    </p:spTree>
  </p:cSld>
  <p:clrMapOvr>
    <a:masterClrMapping/>
  </p:clrMapOvr>
  <p:hf hdr="0" ftr="0" dt="0">
    <p:prHF dtFmt="0"/>
  </p:hf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="smNativeData" val="SMDATA_16_c2ncZR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rgEAALEBAABCOwAAJAcAABAAAAAmAAAACAAAAD2AAAAAAAAAMAAAABQAAAAAAAAAAAD//wAAAQAAAP//AAABAA=="/>
              </a:ext>
            </a:extLst>
          </p:cNvSpPr>
          <p:nvPr>
            <p:ph type="title"/>
          </p:nvPr>
        </p:nvSpPr>
        <p:spPr>
          <a:xfrm>
            <a:off x="273050" y="274955"/>
            <a:ext cx="9359900" cy="88582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>
            <a:lvl1pPr>
              <a:defRPr lang="de-de" b="0" i="0" cap="none">
                <a:latin typeface="Chalkboard SE" pitchFamily="1" charset="0"/>
                <a:ea typeface="ＭＳ Ｐゴシック" pitchFamily="0" charset="0"/>
                <a:cs typeface="Chalkboard S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Inhaltsplatzhalter 2"/>
          <p:cNvSpPr>
            <a:spLocks noGrp="1" noChangeArrowheads="1"/>
            <a:extLst>
              <a:ext uri="smNativeData">
                <pr:smNativeData xmlns:pr="smNativeData" xmlns="smNativeData" val="SMDATA_16_c2nc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rgEAAM4HAAAEHgAAg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273050" y="1268730"/>
            <a:ext cx="4606290" cy="4827270"/>
          </a:xfrm>
        </p:spPr>
        <p:txBody>
          <a:bodyPr/>
          <a:lstStyle>
            <a:lvl1pPr>
              <a:defRPr lang="de-de" sz="1800" b="1" i="0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defRPr>
            </a:lvl1pPr>
            <a:lvl2pPr>
              <a:defRPr lang="de-de" sz="1600" b="0" i="0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defRPr>
            </a:lvl2pPr>
            <a:lvl3pPr>
              <a:buFont typeface="Wingdings" pitchFamily="2" charset="2"/>
              <a:buChar char=""/>
              <p:prBullet>
                <a:buRound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ound>
              </p:prBullet>
              <a:defRPr lang="de-de" sz="1400" b="0" i="0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defRPr>
            </a:lvl3pPr>
            <a:lvl4pPr indent="-226695">
              <a:defRPr lang="de-de" sz="1200" b="0" i="0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defRPr>
            </a:lvl4pPr>
            <a:lvl5pPr marL="1069975" indent="-228600">
              <a:buFont typeface="Wingdings" pitchFamily="0" charset="0"/>
              <a:buChar char="v"/>
              <p:prBullet>
                <a:buChar char="v"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Char>
              </p:prBullet>
              <a:defRPr lang="de-de" sz="1200" b="0" i="0" cap="none">
                <a:latin typeface="Helvetica Neue" pitchFamily="1" charset="0"/>
                <a:ea typeface="Helvetica Neue" pitchFamily="1" charset="0"/>
                <a:cs typeface="Helvetica Neue" pitchFamily="1" charset="0"/>
              </a:defRPr>
            </a:lvl5pPr>
            <a:lvl6pPr marL="1339215" indent="-226695">
              <a:buFont typeface="Wingdings" pitchFamily="2" charset="2"/>
              <a:buChar char=""/>
              <p:prBullet>
                <a:buHRound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HRound>
              </p:prBullet>
              <a:defRPr lang="de-de" sz="1200" cap="none"/>
            </a:lvl6pPr>
            <a:lvl7pPr>
              <a:defRPr lang="de-de" sz="1800" cap="none"/>
            </a:lvl7pPr>
            <a:lvl8pPr>
              <a:defRPr lang="de-de" sz="1800" cap="none"/>
            </a:lvl8pPr>
            <a:lvl9pPr>
              <a:defRPr lang="de-de" sz="1800" cap="none"/>
            </a:lvl9pPr>
          </a:lstStyle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buFont typeface="Wingdings" pitchFamily="2" charset="2"/>
              <a:buChar char=""/>
              <p:prBullet>
                <a:buRound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ound>
              </p:prBullet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  <a:p>
            <a:pPr lvl="5">
              <a:buFont typeface="Wingdings" pitchFamily="2" charset="2"/>
              <a:buChar char=""/>
              <p:prBullet>
                <a:buHRound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HRound>
              </p:prBullet>
              <a:defRPr lang="de-de"/>
            </a:pPr>
            <a:r>
              <a:t>Sechste Ebene</a:t>
            </a:r>
          </a:p>
        </p:txBody>
      </p:sp>
      <p:sp>
        <p:nvSpPr>
          <p:cNvPr id="4" name="Inhaltsplatzhalter 3"/>
          <p:cNvSpPr>
            <a:spLocks noGrp="1" noChangeArrowheads="1"/>
            <a:extLst>
              <a:ext uri="smNativeData">
                <pr:smNativeData xmlns:pr="smNativeData" xmlns="smNativeData" val="SMDATA_16_c2nc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7B4AAM4HAABCOwAAg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5026660" y="1268730"/>
            <a:ext cx="4606290" cy="4827270"/>
          </a:xfrm>
        </p:spPr>
        <p:txBody>
          <a:bodyPr/>
          <a:lstStyle>
            <a:lvl1pPr>
              <a:defRPr lang="de-de" sz="1800" b="1" i="0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defRPr>
            </a:lvl1pPr>
            <a:lvl2pPr>
              <a:defRPr lang="de-de" sz="1600" b="0" i="0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defRPr>
            </a:lvl2pPr>
            <a:lvl3pPr>
              <a:buFont typeface="Wingdings" pitchFamily="2" charset="2"/>
              <a:buChar char=""/>
              <p:prBullet>
                <a:buRound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ound>
              </p:prBullet>
              <a:defRPr lang="de-de" sz="1400" b="0" i="0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defRPr>
            </a:lvl3pPr>
            <a:lvl4pPr indent="-226695">
              <a:defRPr lang="de-de" sz="1200" b="0" i="0" cap="none">
                <a:latin typeface="Helvetica Neue" pitchFamily="1" charset="0"/>
                <a:ea typeface="ＭＳ Ｐゴシック" pitchFamily="0" charset="0"/>
                <a:cs typeface="ＭＳ Ｐゴシック" pitchFamily="0" charset="0"/>
              </a:defRPr>
            </a:lvl4pPr>
            <a:lvl5pPr marL="1069975" indent="-228600">
              <a:buFont typeface="Wingdings" pitchFamily="0" charset="0"/>
              <a:buChar char="v"/>
              <p:prBullet>
                <a:buChar char="v"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Char>
              </p:prBullet>
              <a:defRPr lang="de-de" sz="1200" b="0" i="0" cap="none">
                <a:latin typeface="Helvetica Neue" pitchFamily="1" charset="0"/>
                <a:ea typeface="Helvetica Neue" pitchFamily="1" charset="0"/>
                <a:cs typeface="Helvetica Neue" pitchFamily="1" charset="0"/>
              </a:defRPr>
            </a:lvl5pPr>
            <a:lvl6pPr marL="1339215" indent="-226695">
              <a:buFont typeface="Wingdings" pitchFamily="2" charset="2"/>
              <a:buChar char=""/>
              <p:prBullet>
                <a:buHRound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HRound>
              </p:prBullet>
              <a:defRPr lang="de-de" sz="1200" cap="none"/>
            </a:lvl6pPr>
            <a:lvl7pPr>
              <a:defRPr lang="de-de" sz="1800" cap="none"/>
            </a:lvl7pPr>
            <a:lvl8pPr>
              <a:defRPr lang="de-de" sz="1800" cap="none"/>
            </a:lvl8pPr>
            <a:lvl9pPr>
              <a:defRPr lang="de-de" sz="1800" cap="none"/>
            </a:lvl9pPr>
          </a:lstStyle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buFont typeface="Wingdings" pitchFamily="2" charset="2"/>
              <a:buChar char=""/>
              <p:prBullet>
                <a:buRound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ound>
              </p:prBullet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  <a:p>
            <a:pPr lvl="5" marL="1339215">
              <a:buFont typeface="Wingdings" pitchFamily="2" charset="2"/>
              <a:buChar char=""/>
              <p:prBullet>
                <a:buHRound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HRound>
              </p:prBullet>
              <a:defRPr lang="de-de"/>
            </a:pPr>
            <a:r>
              <a:t>Sechste Ebene</a:t>
            </a:r>
          </a:p>
        </p:txBody>
      </p:sp>
      <p:sp>
        <p:nvSpPr>
          <p:cNvPr id="5" name="Rectangle 14"/>
          <p:cNvSpPr>
            <a:spLocks noGrp="1" noChangeArrowheads="1"/>
            <a:extLst>
              <a:ext uri="smNativeData">
                <pr:smNativeData xmlns:pr="smNativeData" xmlns="smNativeData" val="SMDATA_16_c2ncZRMAAAAlAAAAZAAAAA0AAAAAAAAAAAAAAAAAAAAAAAAAAAAAAAAB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USsAAF8mAABhOAAAsycAABAAAAAmAAAACAAAAACAAACAHwAAMAAAABQAAAAAAAAAAAD//wAAAQAAAP//AAABAA=="/>
              </a:ext>
            </a:extLst>
          </p:cNvSpPr>
          <p:nvPr>
            <p:ph type="dt" sz="half" idx="10"/>
          </p:nvPr>
        </p:nvSpPr>
        <p:spPr>
          <a:ln>
            <a:noFill/>
          </a:ln>
        </p:spPr>
        <p:txBody>
          <a:bodyPr/>
          <a:lstStyle>
            <a:lvl1pPr>
              <a:defRPr lang="de-de" b="0" i="0" cap="none">
                <a:latin typeface="Helvetica Neue" pitchFamily="1" charset="0"/>
                <a:ea typeface="ＭＳ Ｐゴシック" pitchFamily="0" charset="0"/>
                <a:cs typeface="Helvetica Neu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6" name="Rectangle 15"/>
          <p:cNvSpPr>
            <a:spLocks noGrp="1" noChangeArrowheads="1"/>
            <a:extLst>
              <a:ext uri="smNativeData">
                <pr:smNativeData xmlns:pr="smNativeData" xmlns="smNativeData" val="SMDATA_16_c2nc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rgEAAHAmAAC1KgAAQCkAABAAAAAmAAAACAAAAACAAACAHwAAMAAAABQAAAAAAAAAAAD//wAAAQAAAP//AAABAA=="/>
              </a:ext>
            </a:extLst>
          </p:cNvSpPr>
          <p:nvPr>
            <p:ph type="ftr" sz="quarter" idx="11"/>
          </p:nvPr>
        </p:nvSpPr>
        <p:spPr>
          <a:ln>
            <a:noFill/>
          </a:ln>
        </p:spPr>
        <p:txBody>
          <a:bodyPr/>
          <a:lstStyle>
            <a:lvl1pPr>
              <a:defRPr lang="de-de" b="0" i="0" cap="none">
                <a:latin typeface="Chalkboard SE" pitchFamily="1" charset="0"/>
                <a:ea typeface="ＭＳ Ｐゴシック" pitchFamily="0" charset="0"/>
                <a:cs typeface="Helvetica Neu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7" name="Slide Number Placeholder 5"/>
          <p:cNvSpPr>
            <a:spLocks noGrp="1" noChangeArrowheads="1"/>
            <a:extLst>
              <a:ext uri="smNativeData">
                <pr:smNativeData xmlns:pr="smNativeData" xmlns="smNativeData" val="SMDATA_16_c2ncZRMAAAAlAAAAZAAAAA0AAAAAAAAAAAAAAAAAAAAAA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cAC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CjkAAF8mAABCOwAAsycAABAgAAAmAAAACAAAAD2QAAAAAAAA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9272270" y="6237605"/>
            <a:ext cx="360680" cy="215900"/>
          </a:xfrm>
        </p:spPr>
        <p:txBody>
          <a:bodyPr vert="horz" wrap="none" lIns="0" tIns="0" rIns="0" bIns="0" numCol="1" spcCol="215900" anchor="ctr">
            <a:prstTxWarp prst="textNoShape">
              <a:avLst/>
            </a:prstTxWarp>
          </a:bodyPr>
          <a:lstStyle>
            <a:lvl1pPr algn="ctr">
              <a:defRPr lang="de-de" sz="1000" b="0" i="0" cap="none">
                <a:solidFill>
                  <a:schemeClr val="tx1"/>
                </a:solidFill>
                <a:latin typeface="Helvetica Neue" pitchFamily="1" charset="0"/>
                <a:ea typeface="ＭＳ Ｐゴシック" pitchFamily="0" charset="0"/>
                <a:cs typeface="Helvetica Neu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fld id="{1CC3F6C4-8AF1-9600-BF7B-7C55B8354929}" type="slidenum">
              <a:rPr lang="en-us" cap="none"/>
              <a:t/>
            </a:fld>
            <a:endParaRPr lang="en-us" cap="none"/>
          </a:p>
        </p:txBody>
      </p:sp>
    </p:spTree>
  </p:cSld>
  <p:clrMapOvr>
    <a:masterClrMapping/>
  </p:clrMapOvr>
  <p:hf hdr="0" ftr="0" dt="0">
    <p:prHF dtFmt="0"/>
  </p:hf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 preserve="1">
  <p:cSld name="Abschnitt 1">
    <p:bg>
      <p:bgPr>
        <a:solidFill>
          <a:srgbClr val="D0EEEE">
            <a:alpha val="3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="smNativeData" val="SMDATA_16_c2ncZR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rgEAABwbAABCOwAAfSMAABAAAAAmAAAACAAAAD2AAAAAAAAAMAAAABQAAAAAAAAAAAD//wAAAQAAAP//AAABAA=="/>
              </a:ext>
            </a:extLst>
          </p:cNvSpPr>
          <p:nvPr>
            <p:ph type="title"/>
          </p:nvPr>
        </p:nvSpPr>
        <p:spPr>
          <a:xfrm>
            <a:off x="273050" y="4406900"/>
            <a:ext cx="9359900" cy="136207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>
            <a:lvl1pPr algn="l">
              <a:defRPr lang="de-de" sz="3600" b="1" i="0" cap="all">
                <a:latin typeface="Chalkboard SE" pitchFamily="1" charset="0"/>
                <a:ea typeface="ＭＳ Ｐゴシック" pitchFamily="0" charset="0"/>
                <a:cs typeface="Chalkboard S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Textplatzhalter 2"/>
          <p:cNvSpPr>
            <a:spLocks noGrp="1" noChangeArrowheads="1"/>
            <a:extLst>
              <a:ext uri="smNativeData">
                <pr:smNativeData xmlns:pr="smNativeData" xmlns="smNativeData" val="SMDATA_16_c2ncZRMAAAAlAAAAZAAAAA0AAAAAAAAAAEgAAAAAAAAASAAAAAAAAAAC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rgEAAOIRAABCOw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273050" y="2907030"/>
            <a:ext cx="9359900" cy="1499870"/>
          </a:xfrm>
        </p:spPr>
        <p:txBody>
          <a:bodyPr vert="horz" wrap="square" lIns="0" tIns="45720" rIns="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lang="de-de" sz="2400" cap="none"/>
            </a:lvl1pPr>
            <a:lvl2pPr marL="457200" indent="0">
              <a:buNone/>
              <p:prBullet>
                <a:buNone/>
              </p:prBullet>
              <a:defRPr lang="de-de" sz="1800" cap="none"/>
            </a:lvl2pPr>
            <a:lvl3pPr marL="914400" indent="0">
              <a:buNone/>
              <p:prBullet>
                <a:buNone/>
              </p:prBullet>
              <a:defRPr lang="de-de" sz="1600" cap="none"/>
            </a:lvl3pPr>
            <a:lvl4pPr marL="1371600" indent="0">
              <a:buNone/>
              <p:prBullet>
                <a:buNone/>
              </p:prBullet>
              <a:defRPr lang="de-de" sz="1400" cap="none"/>
            </a:lvl4pPr>
            <a:lvl5pPr marL="1828800" indent="0">
              <a:buNone/>
              <p:prBullet>
                <a:buNone/>
              </p:prBullet>
              <a:defRPr lang="de-de" sz="1400" cap="none"/>
            </a:lvl5pPr>
            <a:lvl6pPr marL="2286000" indent="0">
              <a:buNone/>
              <p:prBullet>
                <a:buNone/>
              </p:prBullet>
              <a:defRPr lang="de-de" sz="1400" cap="none"/>
            </a:lvl6pPr>
            <a:lvl7pPr marL="2743200" indent="0">
              <a:buNone/>
              <p:prBullet>
                <a:buNone/>
              </p:prBullet>
              <a:defRPr lang="de-de" sz="1400" cap="none"/>
            </a:lvl7pPr>
            <a:lvl8pPr marL="3200400" indent="0">
              <a:buNone/>
              <p:prBullet>
                <a:buNone/>
              </p:prBullet>
              <a:defRPr lang="de-de" sz="1400" cap="none"/>
            </a:lvl8pPr>
            <a:lvl9pPr marL="3657600" indent="0">
              <a:buNone/>
              <p:prBullet>
                <a:buNone/>
              </p:prBullet>
              <a:defRPr lang="de-de" sz="1400" cap="none"/>
            </a:lvl9pPr>
          </a:lstStyle>
          <a:p>
            <a:pPr>
              <a:defRPr lang="de-de"/>
            </a:pPr>
            <a:r>
              <a:t>Mastertextformat bearbeiten</a:t>
            </a:r>
          </a:p>
        </p:txBody>
      </p:sp>
      <p:sp>
        <p:nvSpPr>
          <p:cNvPr id="4" name="Rectangle 14"/>
          <p:cNvSpPr>
            <a:spLocks noGrp="1" noChangeArrowheads="1"/>
            <a:extLst>
              <a:ext uri="smNativeData">
                <pr:smNativeData xmlns:pr="smNativeData" xmlns="smNativeData" val="SMDATA_16_c2ncZRMAAAAlAAAAZAAAAA0AAAAAAAAAAAAAAAAAAAAAAAAAAAAAAAAB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USsAAF8mAABhOAAAsycAABAAAAAmAAAACAAAAACAAACAHwAAMAAAABQAAAAAAAAAAAD//wAAAQAAAP//AAABAA=="/>
              </a:ext>
            </a:extLst>
          </p:cNvSpPr>
          <p:nvPr>
            <p:ph type="dt" sz="half" idx="10"/>
          </p:nvPr>
        </p:nvSpPr>
        <p:spPr>
          <a:ln>
            <a:noFill/>
          </a:ln>
        </p:spPr>
        <p:txBody>
          <a:bodyPr/>
          <a:lstStyle>
            <a:lvl1pPr>
              <a:defRPr lang="de-de" b="0" i="0" cap="none">
                <a:latin typeface="Helvetica Neue" pitchFamily="1" charset="0"/>
                <a:ea typeface="ＭＳ Ｐゴシック" pitchFamily="0" charset="0"/>
                <a:cs typeface="Helvetica Neu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5" name="Rectangle 15"/>
          <p:cNvSpPr>
            <a:spLocks noGrp="1" noChangeArrowheads="1"/>
            <a:extLst>
              <a:ext uri="smNativeData">
                <pr:smNativeData xmlns:pr="smNativeData" xmlns="smNativeData" val="SMDATA_16_c2nc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vgEAAHAmAADcKgAAQCkAABAAAAAmAAAACAAAAAGAAACAHwAA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283210" y="6248400"/>
            <a:ext cx="6684010" cy="457200"/>
          </a:xfrm>
          <a:ln>
            <a:noFill/>
          </a:ln>
        </p:spPr>
        <p:txBody>
          <a:bodyPr/>
          <a:lstStyle>
            <a:lvl1pPr>
              <a:defRPr lang="de-de" b="0" i="0" cap="none">
                <a:latin typeface="Chalkboard SE" pitchFamily="1" charset="0"/>
                <a:ea typeface="ＭＳ Ｐゴシック" pitchFamily="0" charset="0"/>
                <a:cs typeface="Helvetica Neu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c2ncZRMAAAAlAAAAZAAAAA0AAAAAAAAAAAAAAAAAAAAAA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GDkAAF8mAABQOwAAsycAABAgAAAmAAAACAAAAD2QAAAAAAAA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9281160" y="6237605"/>
            <a:ext cx="360680" cy="215900"/>
          </a:xfrm>
        </p:spPr>
        <p:txBody>
          <a:bodyPr vert="horz" wrap="none" lIns="0" tIns="0" rIns="0" bIns="0" numCol="1" spcCol="215900" anchor="ctr">
            <a:prstTxWarp prst="textNoShape">
              <a:avLst/>
            </a:prstTxWarp>
          </a:bodyPr>
          <a:lstStyle>
            <a:lvl1pPr algn="ctr">
              <a:defRPr lang="de-de" sz="1000" b="0" i="0" cap="none">
                <a:solidFill>
                  <a:schemeClr val="tx1"/>
                </a:solidFill>
                <a:latin typeface="Helvetica Neue" pitchFamily="1" charset="0"/>
                <a:ea typeface="ＭＳ Ｐゴシック" pitchFamily="0" charset="0"/>
                <a:cs typeface="Helvetica Neu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fld id="{58C44A27-69B5-91BC-FB7C-9FE904320DCA}" type="slidenum">
              <a:rPr lang="en-us" cap="none"/>
              <a:t>{Nr.}</a:t>
            </a:fld>
            <a:endParaRPr lang="en-us" cap="none"/>
          </a:p>
        </p:txBody>
      </p:sp>
    </p:spTree>
  </p:cSld>
  <p:clrMapOvr>
    <a:masterClrMapping/>
  </p:clrMapOvr>
  <p:hf hdr="0" ftr="0" dt="0">
    <p:prHF dtFmt="0"/>
  </p:hf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 preserve="1">
  <p:cSld name="Abschnitt 2">
    <p:bg>
      <p:bgPr>
        <a:solidFill>
          <a:srgbClr val="FFF8CA">
            <a:alpha val="3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="smNativeData" val="SMDATA_16_c2ncZR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rgEAABwbAABCOwAAfSMAABAAAAAmAAAACAAAAD2AAAAAAAAAMAAAABQAAAAAAAAAAAD//wAAAQAAAP//AAABAA=="/>
              </a:ext>
            </a:extLst>
          </p:cNvSpPr>
          <p:nvPr>
            <p:ph type="title"/>
          </p:nvPr>
        </p:nvSpPr>
        <p:spPr>
          <a:xfrm>
            <a:off x="273050" y="4406900"/>
            <a:ext cx="9359900" cy="136207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>
            <a:lvl1pPr algn="l">
              <a:defRPr lang="de-de" sz="3600" b="1" i="0" cap="all">
                <a:latin typeface="Chalkboard SE" pitchFamily="1" charset="0"/>
                <a:ea typeface="ＭＳ Ｐゴシック" pitchFamily="0" charset="0"/>
                <a:cs typeface="Chalkboard S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Textplatzhalter 2"/>
          <p:cNvSpPr>
            <a:spLocks noGrp="1" noChangeArrowheads="1"/>
            <a:extLst>
              <a:ext uri="smNativeData">
                <pr:smNativeData xmlns:pr="smNativeData" xmlns="smNativeData" val="SMDATA_16_c2ncZRMAAAAlAAAAZAAAAA0AAAAAAAAAAEgAAAAAAAAASAAAAAAAAAAC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rgEAAOIRAABCOw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273050" y="2907030"/>
            <a:ext cx="9359900" cy="1499870"/>
          </a:xfrm>
        </p:spPr>
        <p:txBody>
          <a:bodyPr vert="horz" wrap="square" lIns="0" tIns="45720" rIns="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lang="de-de" sz="2400" cap="none"/>
            </a:lvl1pPr>
            <a:lvl2pPr marL="457200" indent="0">
              <a:buNone/>
              <p:prBullet>
                <a:buNone/>
              </p:prBullet>
              <a:defRPr lang="de-de" sz="1800" cap="none"/>
            </a:lvl2pPr>
            <a:lvl3pPr marL="914400" indent="0">
              <a:buNone/>
              <p:prBullet>
                <a:buNone/>
              </p:prBullet>
              <a:defRPr lang="de-de" sz="1600" cap="none"/>
            </a:lvl3pPr>
            <a:lvl4pPr marL="1371600" indent="0">
              <a:buNone/>
              <p:prBullet>
                <a:buNone/>
              </p:prBullet>
              <a:defRPr lang="de-de" sz="1400" cap="none"/>
            </a:lvl4pPr>
            <a:lvl5pPr marL="1828800" indent="0">
              <a:buNone/>
              <p:prBullet>
                <a:buNone/>
              </p:prBullet>
              <a:defRPr lang="de-de" sz="1400" cap="none"/>
            </a:lvl5pPr>
            <a:lvl6pPr marL="2286000" indent="0">
              <a:buNone/>
              <p:prBullet>
                <a:buNone/>
              </p:prBullet>
              <a:defRPr lang="de-de" sz="1400" cap="none"/>
            </a:lvl6pPr>
            <a:lvl7pPr marL="2743200" indent="0">
              <a:buNone/>
              <p:prBullet>
                <a:buNone/>
              </p:prBullet>
              <a:defRPr lang="de-de" sz="1400" cap="none"/>
            </a:lvl7pPr>
            <a:lvl8pPr marL="3200400" indent="0">
              <a:buNone/>
              <p:prBullet>
                <a:buNone/>
              </p:prBullet>
              <a:defRPr lang="de-de" sz="1400" cap="none"/>
            </a:lvl8pPr>
            <a:lvl9pPr marL="3657600" indent="0">
              <a:buNone/>
              <p:prBullet>
                <a:buNone/>
              </p:prBullet>
              <a:defRPr lang="de-de" sz="1400" cap="none"/>
            </a:lvl9pPr>
          </a:lstStyle>
          <a:p>
            <a:pPr>
              <a:defRPr lang="de-de"/>
            </a:pPr>
            <a:r>
              <a:t>Mastertextformat bearbeiten</a:t>
            </a:r>
          </a:p>
        </p:txBody>
      </p:sp>
      <p:sp>
        <p:nvSpPr>
          <p:cNvPr id="4" name="Rectangle 14"/>
          <p:cNvSpPr>
            <a:spLocks noGrp="1" noChangeArrowheads="1"/>
            <a:extLst>
              <a:ext uri="smNativeData">
                <pr:smNativeData xmlns:pr="smNativeData" xmlns="smNativeData" val="SMDATA_16_c2ncZRMAAAAlAAAAZAAAAA0AAAAAAAAAAAAAAAAAAAAAAAAAAAAAAAAB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USsAAF8mAABhOAAAsycAABAAAAAmAAAACAAAAACAAACAHwAAMAAAABQAAAAAAAAAAAD//wAAAQAAAP//AAABAA=="/>
              </a:ext>
            </a:extLst>
          </p:cNvSpPr>
          <p:nvPr>
            <p:ph type="dt" sz="half" idx="10"/>
          </p:nvPr>
        </p:nvSpPr>
        <p:spPr>
          <a:ln>
            <a:noFill/>
          </a:ln>
        </p:spPr>
        <p:txBody>
          <a:bodyPr/>
          <a:lstStyle>
            <a:lvl1pPr>
              <a:defRPr lang="de-de" b="0" i="0" cap="none">
                <a:latin typeface="Helvetica Neue" pitchFamily="1" charset="0"/>
                <a:ea typeface="ＭＳ Ｐゴシック" pitchFamily="0" charset="0"/>
                <a:cs typeface="Helvetica Neu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5" name="Rectangle 15"/>
          <p:cNvSpPr>
            <a:spLocks noGrp="1" noChangeArrowheads="1"/>
            <a:extLst>
              <a:ext uri="smNativeData">
                <pr:smNativeData xmlns:pr="smNativeData" xmlns="smNativeData" val="SMDATA_16_c2nc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vgEAAHAmAADcKgAAQCkAABAAAAAmAAAACAAAAAGAAACAHwAA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283210" y="6248400"/>
            <a:ext cx="6684010" cy="457200"/>
          </a:xfrm>
          <a:ln>
            <a:noFill/>
          </a:ln>
        </p:spPr>
        <p:txBody>
          <a:bodyPr/>
          <a:lstStyle>
            <a:lvl1pPr>
              <a:defRPr lang="de-de" b="0" i="0" cap="none">
                <a:latin typeface="Chalkboard SE" pitchFamily="1" charset="0"/>
                <a:ea typeface="ＭＳ Ｐゴシック" pitchFamily="0" charset="0"/>
                <a:cs typeface="Helvetica Neu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c2ncZRMAAAAlAAAAZAAAAA0AAAAAAAAAAAAAAAAAAAAAA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CjkAAF8mAABCOwAAsycAABAgAAAmAAAACAAAAD2QAAAAAAAA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9272270" y="6237605"/>
            <a:ext cx="360680" cy="215900"/>
          </a:xfrm>
        </p:spPr>
        <p:txBody>
          <a:bodyPr vert="horz" wrap="none" lIns="0" tIns="0" rIns="0" bIns="0" numCol="1" spcCol="215900" anchor="ctr">
            <a:prstTxWarp prst="textNoShape">
              <a:avLst/>
            </a:prstTxWarp>
          </a:bodyPr>
          <a:lstStyle>
            <a:lvl1pPr algn="ctr">
              <a:defRPr lang="de-de" sz="1000" b="0" i="0" cap="none">
                <a:solidFill>
                  <a:schemeClr val="tx1"/>
                </a:solidFill>
                <a:latin typeface="Helvetica Neue" pitchFamily="1" charset="0"/>
                <a:ea typeface="ＭＳ Ｐゴシック" pitchFamily="0" charset="0"/>
                <a:cs typeface="Helvetica Neu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fld id="{0397F2EF-A1EE-C204-A02F-5751BC615602}" type="slidenum">
              <a:rPr lang="en-us" cap="none"/>
              <a:t>{Nr.}</a:t>
            </a:fld>
            <a:endParaRPr lang="en-us" cap="none"/>
          </a:p>
        </p:txBody>
      </p:sp>
    </p:spTree>
  </p:cSld>
  <p:clrMapOvr>
    <a:masterClrMapping/>
  </p:clrMapOvr>
  <p:hf hdr="0" ftr="0" dt="0">
    <p:prHF dtFmt="0"/>
  </p:hf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  <a:extLst>
              <a:ext uri="smNativeData">
                <pr:smNativeData xmlns:pr="smNativeData" xmlns="smNativeData" val="SMDATA_16_c2nc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C8+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rgEAAM0HAABCOwAAgCUAABAAAAAmAAAACAAAAL8fAAD//8EBMAAAABQAAAAAAAAAAAD//wAAAQAAAP//AAABAA=="/>
              </a:ext>
            </a:extLst>
          </p:cNvSpPr>
          <p:nvPr>
            <p:ph type="body" idx="1"/>
          </p:nvPr>
        </p:nvSpPr>
        <p:spPr>
          <a:xfrm>
            <a:off x="273050" y="1268095"/>
            <a:ext cx="9359900" cy="482790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45720" rIns="0" bIns="4572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Klicken Sie, um die </a:t>
            </a:r>
            <a:r>
              <a:t>Textformatierung des Masters zu bearbeiten.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buFont typeface="Wingdings" pitchFamily="2" charset="2"/>
              <a:buChar char=""/>
              <p:prBullet>
                <a:buRound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ound>
              </p:prBullet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  <a:p>
            <a:pPr lvl="5">
              <a:buFont typeface="Wingdings" pitchFamily="2" charset="2"/>
              <a:buChar char=""/>
              <p:prBullet>
                <a:buHRound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HRound>
              </p:prBullet>
              <a:defRPr lang="de-de"/>
            </a:pPr>
            <a:r>
              <a:t>Sechste Ebene</a:t>
            </a:r>
          </a:p>
        </p:txBody>
      </p:sp>
      <p:sp>
        <p:nvSpPr>
          <p:cNvPr id="3" name="Rectangle 14"/>
          <p:cNvSpPr>
            <a:spLocks noGrp="1" noChangeArrowheads="1"/>
            <a:extLst>
              <a:ext uri="smNativeData">
                <pr:smNativeData xmlns:pr="smNativeData" xmlns="smNativeData" val="SMDATA_16_c2ncZRMAAAAlAAAAZAAAAA0AAAAAAAAAAAAAAAAAAAAAAAAAAAAAAAAB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k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USsAAF8mAABhOAAAsycAABAAAAAmAAAACAAAAL+fAAD//8EBMAAAABQAAAAAAAAAAAD//wAAAQAAAP//AAABAA=="/>
              </a:ext>
            </a:extLst>
          </p:cNvSpPr>
          <p:nvPr>
            <p:ph type="dt" sz="half" idx="2"/>
          </p:nvPr>
        </p:nvSpPr>
        <p:spPr>
          <a:xfrm>
            <a:off x="7041515" y="6237605"/>
            <a:ext cx="2123440" cy="2159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>
            <a:lvl1pPr defTabSz="457200">
              <a:tabLst>
                <a:tab pos="1974850" algn="r"/>
              </a:tabLst>
              <a:defRPr lang="de-de" sz="1000" b="0" i="0" cap="none">
                <a:latin typeface="Helvetica Neue" pitchFamily="1" charset="0"/>
                <a:ea typeface="ＭＳ Ｐゴシック" pitchFamily="0" charset="0"/>
                <a:cs typeface="Helvetica Neu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4" name="Rectangle 15"/>
          <p:cNvSpPr>
            <a:spLocks noGrp="1" noChangeArrowheads="1"/>
            <a:extLst>
              <a:ext uri="smNativeData">
                <pr:smNativeData xmlns:pr="smNativeData" xmlns="smNativeData" val="SMDATA_16_c2nc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EAG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rgEAAHAmAAC1KgAAQCkAABAAAAAmAAAACAAAAL+fAAD//8EB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273050" y="6248400"/>
            <a:ext cx="6669405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45720" rIns="0" bIns="45720" numCol="1" spcCol="215900" anchor="t">
            <a:prstTxWarp prst="textNoShape">
              <a:avLst/>
            </a:prstTxWarp>
          </a:bodyPr>
          <a:lstStyle>
            <a:lvl1pPr>
              <a:defRPr lang="de-de" sz="2000" b="0" i="0" cap="none">
                <a:latin typeface="Chalkboard SE" pitchFamily="1" charset="0"/>
                <a:ea typeface="ＭＳ Ｐゴシック" pitchFamily="0" charset="0"/>
                <a:cs typeface="Helvetica Neu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5" name="Text Box 8"/>
          <p:cNvSpPr>
            <a:extLst>
              <a:ext uri="smNativeData">
                <pr:smNativeData xmlns:pr="smNativeData" xmlns="smNativeData" val="SMDATA_16_c2ncZRMAAAAlAAAAZAAAAE0AAAAAAAAAAAAAAAAAAAAAA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QysAAOwnAABvLwAA3igAABAgAAAmAAAACAAAAP//////////MAAAABQAAAAAAAAAAAD//wAAAQAAAP//AAABAA=="/>
              </a:ext>
            </a:extLst>
          </p:cNvSpPr>
          <p:nvPr/>
        </p:nvSpPr>
        <p:spPr>
          <a:xfrm>
            <a:off x="7032625" y="6489700"/>
            <a:ext cx="678180" cy="15367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0" tIns="0" rIns="0" bIns="0" numCol="1" spcCol="215900" anchor="t"/>
          <a:lstStyle/>
          <a:p>
            <a:pPr algn="l">
              <a:defRPr lang="de-de"/>
            </a:pPr>
            <a:r>
              <a:rPr lang="de-de" sz="1000" cap="none"/>
              <a:t>© </a:t>
            </a:r>
            <a:r>
              <a:rPr lang="de-de" sz="1000" cap="none"/>
              <a:t>Michaelis</a:t>
            </a:r>
            <a:endParaRPr lang="de-de" sz="1000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c2ncZRMAAAAlAAAAZAAAAA0AAAAAAAAAAAAAAAAAAAAAA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DTkAAF8mAABFOwAAsycAABAgAAAmAAAACAAAAL+fAAD//8EB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9274175" y="6237605"/>
            <a:ext cx="360680" cy="2159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0" tIns="0" rIns="0" bIns="0" numCol="1" spcCol="215900" anchor="ctr">
            <a:prstTxWarp prst="textNoShape">
              <a:avLst/>
            </a:prstTxWarp>
          </a:bodyPr>
          <a:lstStyle>
            <a:lvl1pPr algn="ctr">
              <a:defRPr lang="de-de" sz="1000" b="0" i="0" cap="none">
                <a:solidFill>
                  <a:schemeClr val="tx1"/>
                </a:solidFill>
                <a:latin typeface="Helvetica Neue" pitchFamily="1" charset="0"/>
                <a:ea typeface="ＭＳ Ｐゴシック" pitchFamily="0" charset="0"/>
                <a:cs typeface="Helvetica Neue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fld id="{466DCD2D-63AB-383B-E5D5-956E839B13C0}" type="slidenum">
              <a:rPr lang="en-us" cap="none"/>
              <a:t/>
            </a:fld>
            <a:endParaRPr lang="en-us" cap="none"/>
          </a:p>
        </p:txBody>
      </p:sp>
      <p:sp>
        <p:nvSpPr>
          <p:cNvPr id="7" name="Titelplatzhalter 1"/>
          <p:cNvSpPr>
            <a:spLocks noGrp="1" noChangeArrowheads="1"/>
            <a:extLst>
              <a:ext uri="smNativeData">
                <pr:smNativeData xmlns:pr="smNativeData" xmlns="smNativeData" val="SMDATA_16_c2ncZRMAAAAlAAAAZAAAAA0AAAAAAAAAAEgAAAAA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rgEAAJoBAABCOwAAJAcAABAAAAAmAAAACAAAAL8vAAD//8EBMAAAABQAAAAAAAAAAAD//wAAAQAAAP//AAABAA=="/>
              </a:ext>
            </a:extLst>
          </p:cNvSpPr>
          <p:nvPr>
            <p:ph type="title"/>
          </p:nvPr>
        </p:nvSpPr>
        <p:spPr>
          <a:xfrm>
            <a:off x="273050" y="260350"/>
            <a:ext cx="9359900" cy="90043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45720" rIns="0" bIns="4572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Mastertitelformat bearbeiten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701" r:id="rId3"/>
    <p:sldLayoutId id="2147483699" r:id="rId4"/>
    <p:sldLayoutId id="2147483700" r:id="rId5"/>
  </p:sldLayoutIdLst>
  <p:hf hdr="0">
    <p:prHF dtFmt="0"/>
  </p:hf>
  <p:txStyles>
    <p:titleStyle>
      <a:lvl1pPr marL="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2800" b="1" i="0" u="none" strike="noStrike" kern="1" cap="none" spc="0" prSpc="50" pitch="50" baseline="0">
          <a:solidFill>
            <a:schemeClr val="tx2"/>
          </a:solidFill>
          <a:effectLst/>
          <a:txBgFill val="auto"/>
          <a:latin typeface="Chalkboard SE" pitchFamily="1" charset="0"/>
          <a:ea typeface="ＭＳ Ｐゴシック" pitchFamily="0" charset="0"/>
          <a:cs typeface="Chalkboard SE" pitchFamily="1" charset="0"/>
        </a:defRPr>
      </a:lvl1pPr>
      <a:lvl2pPr marL="4572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28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Maiandra GD" pitchFamily="1" charset="0"/>
          <a:ea typeface="ＭＳ Ｐゴシック" pitchFamily="0" charset="0"/>
          <a:cs typeface="ＭＳ Ｐゴシック" pitchFamily="0" charset="0"/>
        </a:defRPr>
      </a:lvl2pPr>
      <a:lvl3pPr marL="9144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28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Maiandra GD" pitchFamily="1" charset="0"/>
          <a:ea typeface="ＭＳ Ｐゴシック" pitchFamily="0" charset="0"/>
          <a:cs typeface="ＭＳ Ｐゴシック" pitchFamily="0" charset="0"/>
        </a:defRPr>
      </a:lvl3pPr>
      <a:lvl4pPr marL="13716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28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Maiandra GD" pitchFamily="1" charset="0"/>
          <a:ea typeface="ＭＳ Ｐゴシック" pitchFamily="0" charset="0"/>
          <a:cs typeface="ＭＳ Ｐゴシック" pitchFamily="0" charset="0"/>
        </a:defRPr>
      </a:lvl4pPr>
      <a:lvl5pPr marL="18288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28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Maiandra GD" pitchFamily="1" charset="0"/>
          <a:ea typeface="ＭＳ Ｐゴシック" pitchFamily="0" charset="0"/>
          <a:cs typeface="ＭＳ Ｐゴシック" pitchFamily="0" charset="0"/>
        </a:defRPr>
      </a:lvl5pPr>
      <a:lvl6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28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Maiandra GD" pitchFamily="1" charset="0"/>
          <a:ea typeface="ＭＳ Ｐゴシック" pitchFamily="0" charset="0"/>
          <a:cs typeface="ＭＳ Ｐゴシック" pitchFamily="0" charset="0"/>
        </a:defRPr>
      </a:lvl6pPr>
      <a:lvl7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28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Maiandra GD" pitchFamily="1" charset="0"/>
          <a:ea typeface="ＭＳ Ｐゴシック" pitchFamily="0" charset="0"/>
          <a:cs typeface="ＭＳ Ｐゴシック" pitchFamily="0" charset="0"/>
        </a:defRPr>
      </a:lvl7pPr>
      <a:lvl8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28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Maiandra GD" pitchFamily="1" charset="0"/>
          <a:ea typeface="ＭＳ Ｐゴシック" pitchFamily="0" charset="0"/>
          <a:cs typeface="ＭＳ Ｐゴシック" pitchFamily="0" charset="0"/>
        </a:defRPr>
      </a:lvl8pPr>
      <a:lvl9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28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Maiandra GD" pitchFamily="1" charset="0"/>
          <a:ea typeface="ＭＳ Ｐゴシック" pitchFamily="0" charset="0"/>
          <a:cs typeface="ＭＳ Ｐゴシック" pitchFamily="0" charset="0"/>
        </a:defRPr>
      </a:lvl9pPr>
    </p:titleStyle>
    <p:bodyStyle>
      <a:lvl1pPr marL="342900" marR="0" indent="-342900" algn="l" defTabSz="914400">
        <a:hyphen val="0"/>
        <a:lnSpc>
          <a:spcPct val="9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1600" b="1" i="0" u="none" strike="noStrike" kern="1" cap="none" spc="0" prSpc="50" pitch="50" baseline="0">
          <a:solidFill>
            <a:schemeClr val="tx1"/>
          </a:solidFill>
          <a:effectLst/>
          <a:txBgFill val="auto"/>
          <a:latin typeface="Helvetica Neue" pitchFamily="1" charset="0"/>
          <a:ea typeface="ＭＳ Ｐゴシック" pitchFamily="0" charset="0"/>
          <a:cs typeface="ＭＳ Ｐゴシック" pitchFamily="0" charset="0"/>
        </a:defRPr>
      </a:lvl1pPr>
      <a:lvl2pPr marL="284480" marR="0" indent="-282575" algn="l" defTabSz="914400">
        <a:hyphen val="0"/>
        <a:lnSpc>
          <a:spcPct val="90000"/>
        </a:lnSpc>
        <a:spcBef>
          <a:spcPts val="0"/>
        </a:spcBef>
        <a:spcAft>
          <a:spcPts val="0"/>
        </a:spcAft>
        <a:buClrTx/>
        <a:buSzTx/>
        <a:buFont typeface="Wingdings" pitchFamily="0" charset="0"/>
        <a:buChar char="§"/>
        <p:prBullet>
          <a:buChar char="§">
            <a:pos y="0"/>
            <a:buClrTx/>
            <a:buSzTx/>
            <a:rPr lang="de-de" cap="none">
              <a:latin typeface="Wingdings" pitchFamily="0" charset="0"/>
              <a:ea typeface="Wingdings" pitchFamily="0" charset="0"/>
              <a:cs typeface="Wingdings" pitchFamily="0" charset="0"/>
            </a:rPr>
          </a:buChar>
        </p:prBullet>
        <a:tabLst/>
        <a:defRPr lang="de-de" sz="16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Helvetica Neue" pitchFamily="1" charset="0"/>
          <a:ea typeface="ＭＳ Ｐゴシック" pitchFamily="0" charset="0"/>
          <a:cs typeface="ＭＳ Ｐゴシック" pitchFamily="0" charset="0"/>
        </a:defRPr>
      </a:lvl2pPr>
      <a:lvl3pPr marL="511175" marR="0" indent="-226695" algn="l" defTabSz="914400">
        <a:hyphen val="0"/>
        <a:lnSpc>
          <a:spcPct val="90000"/>
        </a:lnSpc>
        <a:spcBef>
          <a:spcPts val="0"/>
        </a:spcBef>
        <a:spcAft>
          <a:spcPts val="0"/>
        </a:spcAft>
        <a:buClrTx/>
        <a:buSzTx/>
        <a:buFont typeface="Wingdings" pitchFamily="2" charset="2"/>
        <a:buChar char=""/>
        <p:prBullet>
          <a:buRound>
            <a:pos y="0"/>
            <a:buClrTx/>
            <a:buSzTx/>
            <a:buFontTx/>
          </a:buRound>
        </p:prBullet>
        <a:tabLst/>
        <a:defRPr lang="de-de" sz="14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Helvetica Neue" pitchFamily="1" charset="0"/>
          <a:ea typeface="ＭＳ Ｐゴシック" pitchFamily="0" charset="0"/>
          <a:cs typeface="ＭＳ Ｐゴシック" pitchFamily="0" charset="0"/>
        </a:defRPr>
      </a:lvl3pPr>
      <a:lvl4pPr marL="799465" marR="0" indent="-288290" algn="l" defTabSz="914400">
        <a:hyphen val="0"/>
        <a:lnSpc>
          <a:spcPct val="90000"/>
        </a:lnSpc>
        <a:spcBef>
          <a:spcPts val="0"/>
        </a:spcBef>
        <a:spcAft>
          <a:spcPts val="0"/>
        </a:spcAft>
        <a:buClrTx/>
        <a:buSzTx/>
        <a:buFont typeface="Wingdings" pitchFamily="0" charset="0"/>
        <a:buChar char="ð"/>
        <p:prBullet>
          <a:buChar char="ð">
            <a:pos y="0"/>
            <a:buClrTx/>
            <a:buSzTx/>
            <a:rPr lang="de-de" cap="none">
              <a:latin typeface="Wingdings" pitchFamily="0" charset="0"/>
              <a:ea typeface="Wingdings" pitchFamily="0" charset="0"/>
              <a:cs typeface="Wingdings" pitchFamily="0" charset="0"/>
            </a:rPr>
          </a:buChar>
        </p:prBullet>
        <a:tabLst/>
        <a:defRPr lang="de-de" sz="14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Helvetica Neue" pitchFamily="1" charset="0"/>
          <a:ea typeface="ＭＳ Ｐゴシック" pitchFamily="0" charset="0"/>
          <a:cs typeface="ＭＳ Ｐゴシック" pitchFamily="0" charset="0"/>
        </a:defRPr>
      </a:lvl4pPr>
      <a:lvl5pPr marL="1026160" marR="0" indent="-226695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Wingdings" pitchFamily="0" charset="0"/>
        <a:buChar char="v"/>
        <p:prBullet>
          <a:buChar char="v">
            <a:pos y="0"/>
            <a:buClrTx/>
            <a:buSzTx/>
            <a:rPr lang="de-de" cap="none">
              <a:latin typeface="Wingdings" pitchFamily="0" charset="0"/>
              <a:ea typeface="Wingdings" pitchFamily="0" charset="0"/>
              <a:cs typeface="Wingdings" pitchFamily="0" charset="0"/>
            </a:rPr>
          </a:buChar>
        </p:prBullet>
        <a:tabLst/>
        <a:defRPr lang="de-de" sz="14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Helvetica Neue" pitchFamily="1" charset="0"/>
          <a:ea typeface="Helvetica Neue" pitchFamily="1" charset="0"/>
          <a:cs typeface="Helvetica Neue" pitchFamily="1" charset="0"/>
        </a:defRPr>
      </a:lvl5pPr>
      <a:lvl6pPr marL="1224280" marR="0" indent="-19812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Wingdings" pitchFamily="2" charset="2"/>
        <a:buChar char=""/>
        <p:prBullet>
          <a:buHRound>
            <a:pos y="0"/>
            <a:buClrTx/>
            <a:buSzTx/>
            <a:buFontTx/>
          </a:buHRound>
        </p:prBullet>
        <a:tabLst/>
        <a:defRPr lang="de-de" sz="13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Helvetica Neue" pitchFamily="1" charset="0"/>
          <a:ea typeface="Helvetica Neue" pitchFamily="1" charset="0"/>
          <a:cs typeface="Helvetica Neue" pitchFamily="1" charset="0"/>
        </a:defRPr>
      </a:lvl6pPr>
      <a:lvl7pPr marL="298958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lang="de-de"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ＭＳ Ｐゴシック" pitchFamily="0" charset="0"/>
          <a:cs typeface="ＭＳ Ｐゴシック" pitchFamily="0" charset="0"/>
        </a:defRPr>
      </a:lvl7pPr>
      <a:lvl8pPr marL="344678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lang="de-de"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ＭＳ Ｐゴシック" pitchFamily="0" charset="0"/>
          <a:cs typeface="ＭＳ Ｐゴシック" pitchFamily="0" charset="0"/>
        </a:defRPr>
      </a:lvl8pPr>
      <a:lvl9pPr marL="390398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lang="de-de"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ＭＳ Ｐゴシック" pitchFamily="0" charset="0"/>
          <a:cs typeface="ＭＳ Ｐゴシック" pitchFamily="0" charset="0"/>
        </a:defRPr>
      </a:lvl9pPr>
    </p:bodyStyle>
    <p:otherStyle>
      <a:lvl1pPr marL="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Helvetica Neue" pitchFamily="1" charset="0"/>
          <a:ea typeface="ＭＳ Ｐゴシック" pitchFamily="0" charset="0"/>
          <a:cs typeface="Helvetica Neue" pitchFamily="1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Helvetica Neue" pitchFamily="1" charset="0"/>
          <a:ea typeface="ＭＳ Ｐゴシック" pitchFamily="0" charset="0"/>
          <a:cs typeface="Helvetica Neue" pitchFamily="1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Helvetica Neue" pitchFamily="1" charset="0"/>
          <a:ea typeface="ＭＳ Ｐゴシック" pitchFamily="0" charset="0"/>
          <a:cs typeface="Helvetica Neue" pitchFamily="1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Helvetica Neue" pitchFamily="1" charset="0"/>
          <a:ea typeface="ＭＳ Ｐゴシック" pitchFamily="0" charset="0"/>
          <a:cs typeface="Helvetica Neue" pitchFamily="1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Helvetica Neue" pitchFamily="1" charset="0"/>
          <a:ea typeface="ＭＳ Ｐゴシック" pitchFamily="0" charset="0"/>
          <a:cs typeface="Helvetica Neue" pitchFamily="1" charset="0"/>
        </a:defRPr>
      </a:lvl5pPr>
      <a:lvl6pPr marL="22860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Helvetica Neue" pitchFamily="1" charset="0"/>
          <a:ea typeface="ＭＳ Ｐゴシック" pitchFamily="0" charset="0"/>
          <a:cs typeface="Helvetica Neue" pitchFamily="1" charset="0"/>
        </a:defRPr>
      </a:lvl6pPr>
      <a:lvl7pPr marL="2743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Helvetica Neue" pitchFamily="1" charset="0"/>
          <a:ea typeface="ＭＳ Ｐゴシック" pitchFamily="0" charset="0"/>
          <a:cs typeface="Helvetica Neue" pitchFamily="1" charset="0"/>
        </a:defRPr>
      </a:lvl7pPr>
      <a:lvl8pPr marL="3200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Helvetica Neue" pitchFamily="1" charset="0"/>
          <a:ea typeface="ＭＳ Ｐゴシック" pitchFamily="0" charset="0"/>
          <a:cs typeface="Helvetica Neue" pitchFamily="1" charset="0"/>
        </a:defRPr>
      </a:lvl8pPr>
      <a:lvl9pPr marL="3657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Helvetica Neue" pitchFamily="1" charset="0"/>
          <a:ea typeface="ＭＳ Ｐゴシック" pitchFamily="0" charset="0"/>
          <a:cs typeface="Helvetica Neue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c2ncZRMAAAAlAAAAZAAAAA0AAAAAkAAAAEgAAACQAAAASAAAAAAAAAAB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B/f38Au8CsA8zMzADAwP8Af39/AAAAAAAAAAAAAAAAAAAAAAAAAAAAIQAAABgAAAAUAAAArgEAAJQRAABCOwAAnBgAAA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273050" y="2857500"/>
            <a:ext cx="9359900" cy="1143000"/>
          </a:xfrm>
        </p:spPr>
        <p:txBody>
          <a:bodyPr/>
          <a:lstStyle/>
          <a:p>
            <a:pPr>
              <a:defRPr lang="de-de"/>
            </a:pPr>
            <a:r>
              <a:t>Eine Test-Datei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xmlns="smNativeData" val="SMDATA_16_c2ncZRMAAAAlAAAAZAAAAA0AAAAAkAAAAEgAAACQ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rgEAANsaAABCOwAAeyUAAAAAAAAmAAAACAAAAAE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273050" y="4365625"/>
            <a:ext cx="9359900" cy="1727200"/>
          </a:xfrm>
        </p:spPr>
        <p:txBody>
          <a:bodyPr/>
          <a:lstStyle/>
          <a:p>
            <a:pPr>
              <a:defRPr lang="de-de"/>
            </a:pPr>
            <a:r>
              <a:t>Mit Untertiteln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c2ncZR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FkbIV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rgEAALEBAABCOwAAJAcAAA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273050" y="274955"/>
            <a:ext cx="9359900" cy="885825"/>
          </a:xfrm>
        </p:spPr>
        <p:txBody>
          <a:bodyPr/>
          <a:lstStyle/>
          <a:p>
            <a:pPr>
              <a:defRPr lang="de-de"/>
            </a:pPr>
            <a:r>
              <a:t>Wofür ist die Master-Vorlage, wenn sie ignoriert wird?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c2nc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rgEAAM4HAAAEHgAAgCUAAAAAAAAmAAAACAAAAAEAAAAAAAAAMAAAABQAAAAAAAAAAAD//wAAAQAAAP//AAABAA=="/>
              </a:ext>
            </a:extLst>
          </p:cNvSpPr>
          <p:nvPr>
            <p:ph type="body" idx="1"/>
          </p:nvPr>
        </p:nvSpPr>
        <p:spPr>
          <a:xfrm>
            <a:off x="273050" y="1268730"/>
            <a:ext cx="4606290" cy="4827270"/>
          </a:xfrm>
        </p:spPr>
        <p:txBody>
          <a:bodyPr/>
          <a:lstStyle/>
          <a:p>
            <a:pPr>
              <a:defRPr lang="de-de"/>
            </a:pPr>
            <a:r>
              <a:t>Die erste Zeile</a:t>
            </a:r>
          </a:p>
          <a:p>
            <a:pPr lvl="1">
              <a:buFont typeface="Wingdings" pitchFamily="2" charset="2"/>
              <a:buChar char=""/>
              <p:prBullet>
                <a:buRound/>
              </p:prBullet>
              <a:defRPr lang="de-de"/>
            </a:pPr>
            <a:r>
              <a:t>Einrücken lässt sich erst, wenn ein Bullet gesetzt wurde.</a:t>
            </a:r>
          </a:p>
          <a:p>
            <a:pPr lvl="2">
              <a:buFont typeface="Wingdings" pitchFamily="2" charset="2"/>
              <a:buChar char=""/>
              <p:prBullet>
                <a:buRound/>
              </p:prBullet>
              <a:defRPr lang="de-de"/>
            </a:pPr>
            <a:r>
              <a:t>Doch die nächste Stufe übernimmt dann das vorherige Bullet, nicht das aus der Formatvorlage</a:t>
            </a:r>
          </a:p>
          <a:p>
            <a:pPr lvl="3">
              <a:buFont typeface="Wingdings" pitchFamily="2" charset="2"/>
              <a:buChar char=""/>
              <p:prBullet>
                <a:buRound/>
              </p:prBullet>
              <a:defRPr lang="de-de"/>
            </a:pPr>
            <a:r>
              <a:t>Das geht so weiter. Zumindest wird die Schriftgröße berücksichtigt</a:t>
            </a:r>
          </a:p>
          <a:p>
            <a:pPr lvl="4">
              <a:buFont typeface="Wingdings" pitchFamily="2" charset="2"/>
              <a:buChar char=""/>
              <p:prBullet>
                <a:buRound/>
              </p:prBullet>
              <a:defRPr lang="de-de"/>
            </a:pPr>
            <a:r>
              <a:t>Man sollte immer reichlich Einrückungen definieren</a:t>
            </a:r>
          </a:p>
          <a:p>
            <a:pPr lvl="5">
              <a:buFont typeface="Wingdings" pitchFamily="2" charset="2"/>
              <a:buChar char=""/>
              <p:prBullet>
                <a:buRound/>
              </p:prBullet>
              <a:defRPr lang="de-de"/>
            </a:pPr>
            <a:r>
              <a:t>Und noch welche in Reserve haben</a:t>
            </a:r>
          </a:p>
          <a:p>
            <a:pPr lvl="6">
              <a:buFont typeface="Wingdings" pitchFamily="2" charset="2"/>
              <a:buChar char=""/>
              <p:prBullet>
                <a:buRound/>
              </p:prBullet>
              <a:defRPr lang="de-de"/>
            </a:pPr>
            <a:r>
              <a:t>Sonst taucht dann eine auf ...</a:t>
            </a:r>
          </a:p>
          <a:p>
            <a:pPr lvl="5">
              <a:buFont typeface="Wingdings" pitchFamily="2" charset="2"/>
              <a:buChar char=""/>
              <p:prBullet>
                <a:buRound/>
              </p:prBullet>
              <a:defRPr lang="de-de"/>
            </a:pPr>
            <a:r>
              <a:t>… die so nicht definiert wurde, sondern sich „irgendwie“ im Master findet (ganz eigene Schriftart)</a:t>
            </a:r>
          </a:p>
        </p:txBody>
      </p:sp>
      <p:sp>
        <p:nvSpPr>
          <p:cNvPr id="4" name="Folientext2"/>
          <p:cNvSpPr>
            <a:spLocks noGrp="1" noChangeArrowheads="1"/>
            <a:extLst>
              <a:ext uri="smNativeData">
                <pr:smNativeData xmlns:pr="smNativeData" xmlns="smNativeData" val="SMDATA_16_c2nc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7B4AAM4HAABCOwAAgCUAAAAAAAAmAAAACAAAAAEAAAAAAAAAMAAAABQAAAAAAAAAAAD//wAAAQAAAP//AAABAA=="/>
              </a:ext>
            </a:extLst>
          </p:cNvSpPr>
          <p:nvPr>
            <p:ph type="body" idx="2"/>
          </p:nvPr>
        </p:nvSpPr>
        <p:spPr>
          <a:xfrm>
            <a:off x="5026660" y="1268730"/>
            <a:ext cx="4606290" cy="4827270"/>
          </a:xfrm>
        </p:spPr>
        <p:txBody>
          <a:bodyPr/>
          <a:lstStyle/>
          <a:p>
            <a:pPr marL="0" indent="0">
              <a:buNone/>
              <p:prBullet>
                <a:buNone/>
              </p:prBullet>
              <a:defRPr lang="de-de"/>
            </a:pPr>
            <a:r>
              <a:t>Doch die passenden </a:t>
            </a:r>
            <a:r>
              <a:t>Aufzählungszeichen?</a:t>
            </a:r>
          </a:p>
          <a:p>
            <a:pPr lvl="1">
              <a:defRPr lang="de-de"/>
            </a:pPr>
            <a:r>
              <a:t>Einrücken lässt sich erst, wenn ein Bullet gesetzt wurde.</a:t>
            </a:r>
          </a:p>
          <a:p>
            <a:pPr lvl="2">
              <a:buFont typeface="Wingdings" pitchFamily="2" charset="2"/>
              <a:defRPr lang="de-de"/>
            </a:pPr>
            <a:r>
              <a:t>Doch die nächste Stufe übernimmt dann das vorherige Bullet, nicht das aus der Formatvorlage</a:t>
            </a:r>
          </a:p>
          <a:p>
            <a:pPr lvl="3">
              <a:defRPr lang="de-de"/>
            </a:pPr>
            <a:r>
              <a:t>Das geht so weiter. Zumindest wird die Schriftgröße berücksichtigt</a:t>
            </a:r>
          </a:p>
          <a:p>
            <a:pPr lvl="4">
              <a:defRPr lang="de-de"/>
            </a:pPr>
            <a:r>
              <a:t>Man sollte immer reichlich Einrückungen definieren</a:t>
            </a:r>
          </a:p>
          <a:p>
            <a:pPr lvl="5">
              <a:buFont typeface="Wingdings" pitchFamily="2" charset="2"/>
              <a:defRPr lang="de-de"/>
            </a:pPr>
            <a:r>
              <a:t>Und noch welche in Reserve haben</a:t>
            </a:r>
          </a:p>
          <a:p>
            <a:pPr lvl="6">
              <a:defRPr lang="de-de"/>
            </a:pPr>
            <a:r>
              <a:t>Sonst taucht dann eine auf ...</a:t>
            </a:r>
          </a:p>
          <a:p>
            <a:pPr lvl="5">
              <a:buFont typeface="Wingdings" pitchFamily="2" charset="2"/>
              <a:defRPr lang="de-de"/>
            </a:pPr>
            <a:r>
              <a:t>… die so nicht definiert wurde, sondern sich „irgendwie“ im Master findet</a:t>
            </a:r>
          </a:p>
          <a:p>
            <a:pPr lvl="1">
              <a:defRPr lang="de-de"/>
            </a:pPr>
            <a:r>
              <a:t>Es gibt sie doch, die passenden </a:t>
            </a:r>
            <a:r>
              <a:t>Aufzählungszeichen</a:t>
            </a:r>
          </a:p>
          <a:p>
            <a:pPr lvl="2">
              <a:buFont typeface="Wingdings" pitchFamily="2" charset="2"/>
              <a:defRPr lang="de-de"/>
            </a:pPr>
            <a:r>
              <a:t>Einfach die Folie „zurücksetzen“, dann sind sie da, bleiben auch da</a:t>
            </a:r>
          </a:p>
          <a:p>
            <a:pPr lvl="2">
              <a:buFont typeface="Wingdings" pitchFamily="2" charset="2"/>
              <a:defRPr lang="de-de"/>
            </a:pPr>
          </a:p>
          <a:p>
            <a:pPr lvl="2">
              <a:buFont typeface="Wingdings" pitchFamily="2" charset="2"/>
              <a:defRPr lang="de-de"/>
            </a:pPr>
            <a:r>
              <a:t>Also, den passenden Moment erwischen, wo dadurch nichts anderes beschädigt wird ..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c2ncZRMAAAAlAAAAZAAAAA0AAAAAAAAAAAAAAAAAAAAAAAAAAAAAAAAB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USsAAF8mAABhOAAAsyc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r>
              <a:t>2024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c2nc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rgEAAHAmAAC1KgAAQC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  <a:extLst>
              <a:ext uri="smNativeData">
                <pr:smNativeData xmlns:pr="smNativeData" xmlns="smNativeData" val="SMDATA_16_c2ncZRMAAAAlAAAAZAAAAA8BAAAAAAAAAAAAAAAAAAAAAAAAAAAAAAAB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USsAAF8mAABhOAAAsycAAAAAAAAmAAAACAAAAAEAAAAAAAAAMAAAABQAAAAAAAAAAAD//wAAAQAAAP//AAABAA=="/>
              </a:ext>
            </a:extLst>
          </p:cNvSpPr>
          <p:nvPr>
            <p:ph type="dt" sz="half" idx="10"/>
          </p:nvPr>
        </p:nvSpPr>
        <p:spPr>
          <a:xfrm>
            <a:off x="7041515" y="6237605"/>
            <a:ext cx="2123440" cy="215900"/>
          </a:xfrm>
        </p:spPr>
        <p:txBody>
          <a:bodyPr/>
          <a:lstStyle/>
          <a:p>
            <a:pPr>
              <a:defRPr lang="de-de"/>
            </a:pPr>
            <a:r>
              <a:t>2024</a:t>
            </a:r>
          </a:p>
        </p:txBody>
      </p:sp>
      <p:sp>
        <p:nvSpPr>
          <p:cNvPr id="3" name="FußzeilenBereich1"/>
          <p:cNvSpPr>
            <a:spLocks noGrp="1" noChangeArrowheads="1"/>
            <a:extLst>
              <a:ext uri="smNativeData">
                <pr:smNativeData xmlns:pr="smNativeData" xmlns="smNativeData" val="SMDATA_16_c2ncZRMAAAAlAAAAZAAAAA8B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rgEAAHAmAAC1KgAAQCkAAAAAAAAmAAAACAAAAAEAAAAAAAAA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273050" y="6248400"/>
            <a:ext cx="6669405" cy="457200"/>
          </a:xfrm>
        </p:spPr>
        <p:txBody>
          <a:bodyPr/>
          <a:lstStyle/>
          <a:p>
            <a:pPr>
              <a:defRPr lang="de-de"/>
            </a:pPr>
            <a:fld id="{57A7EB10-5EBA-F21D-F41F-A848A55102FD}" type="footer">
              <a:t>Y1 GK4 2024</a:t>
            </a:fld>
          </a:p>
        </p:txBody>
      </p:sp>
      <p:sp>
        <p:nvSpPr>
          <p:cNvPr id="4" name="Folientitel1"/>
          <p:cNvSpPr>
            <a:spLocks noGrp="1" noChangeArrowheads="1"/>
            <a:extLst>
              <a:ext uri="smNativeData">
                <pr:smNativeData xmlns:pr="smNativeData" xmlns="smNativeData" val="SMDATA_16_c2ncZR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rgEAALEBAABCOwAAJAcAAA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273050" y="274955"/>
            <a:ext cx="9359900" cy="885825"/>
          </a:xfrm>
        </p:spPr>
        <p:txBody>
          <a:bodyPr/>
          <a:lstStyle/>
          <a:p>
            <a:pPr>
              <a:defRPr lang="de-de"/>
            </a:pPr>
            <a:r>
              <a:t>Fußzeilen ...</a:t>
            </a:r>
          </a:p>
        </p:txBody>
      </p:sp>
      <p:sp>
        <p:nvSpPr>
          <p:cNvPr id="5" name="Folientext1"/>
          <p:cNvSpPr>
            <a:spLocks noGrp="1" noChangeArrowheads="1"/>
            <a:extLst>
              <a:ext uri="smNativeData">
                <pr:smNativeData xmlns:pr="smNativeData" xmlns="smNativeData" val="SMDATA_16_c2nc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rgEAAM4HAABCOwAAgCUAAAAAAAAmAAAACAAAAAEAAAAAAAAAMAAAABQAAAAAAAAAAAD//wAAAQAAAP//AAABAA=="/>
              </a:ext>
            </a:extLst>
          </p:cNvSpPr>
          <p:nvPr>
            <p:ph type="body" idx="1"/>
          </p:nvPr>
        </p:nvSpPr>
        <p:spPr>
          <a:xfrm>
            <a:off x="273050" y="1268730"/>
            <a:ext cx="9359900" cy="4827270"/>
          </a:xfrm>
        </p:spPr>
        <p:txBody>
          <a:bodyPr/>
          <a:lstStyle/>
          <a:p>
            <a:pPr>
              <a:defRPr lang="de-de"/>
            </a:pPr>
            <a:r>
              <a:t>Fußzeilen</a:t>
            </a:r>
          </a:p>
          <a:p>
            <a:pPr>
              <a:defRPr lang="de-de"/>
            </a:pPr>
          </a:p>
          <a:p>
            <a:pPr>
              <a:defRPr lang="de-de"/>
            </a:pPr>
            <a:r>
              <a:t>Dieser Master hatte 2 Folien, als er als Vorlage gespeichert wurde.</a:t>
            </a:r>
          </a:p>
          <a:p>
            <a:pPr lvl="1">
              <a:buFont typeface="Wingdings" pitchFamily="2" charset="2"/>
              <a:buChar char=""/>
              <p:prBullet>
                <a:buRound/>
              </p:prBullet>
              <a:defRPr lang="de-de"/>
            </a:pPr>
            <a:r>
              <a:t>Diese beiden Vorlage-Folien erhalten keine Fußzeile, auch wenn sie zugewiesen wird</a:t>
            </a:r>
          </a:p>
          <a:p>
            <a:pPr lvl="1">
              <a:buFont typeface="Wingdings" pitchFamily="2" charset="2"/>
              <a:buChar char=""/>
              <p:prBullet>
                <a:buRound/>
              </p:prBullet>
              <a:defRPr lang="de-de"/>
            </a:pPr>
          </a:p>
          <a:p>
            <a:pPr lvl="1">
              <a:buFont typeface="Wingdings" pitchFamily="2" charset="2"/>
              <a:buChar char=""/>
              <p:prBullet>
                <a:buRound/>
              </p:prBullet>
              <a:defRPr lang="de-de"/>
            </a:pPr>
            <a:r>
              <a:t>Dies hier ist eine „neue“ Folie („Hinzufügen“ …), da taucht die Fußzeile auf.</a:t>
            </a:r>
          </a:p>
          <a:p>
            <a:pPr lvl="1">
              <a:buFont typeface="Wingdings" pitchFamily="2" charset="2"/>
              <a:buChar char=""/>
              <p:prBullet>
                <a:buRound/>
              </p:prBullet>
              <a:defRPr lang="de-de"/>
            </a:pPr>
          </a:p>
          <a:p>
            <a:pPr marL="0" indent="0">
              <a:buNone/>
              <p:prBullet>
                <a:buNone/>
              </p:prBullet>
              <a:defRPr lang="de-de"/>
            </a:pPr>
            <a:r>
              <a:t>Datum </a:t>
            </a:r>
          </a:p>
          <a:p>
            <a:pPr lvl="1">
              <a:buFont typeface="Wingdings" pitchFamily="2" charset="2"/>
              <a:buChar char=""/>
              <p:prBullet>
                <a:buRound/>
              </p:prBullet>
              <a:defRPr lang="de-de"/>
            </a:pPr>
            <a:r>
              <a:t>Wird das Datum zugewiesen, erscheint es auf allen Folien (mit dem entsprechenden Platzhalter).</a:t>
            </a:r>
          </a:p>
          <a:p>
            <a:pPr lvl="1">
              <a:buFont typeface="Wingdings" pitchFamily="2" charset="2"/>
              <a:buChar char=""/>
              <p:prBullet>
                <a:buRound/>
              </p:prBullet>
              <a:defRPr lang="de-de"/>
            </a:pPr>
          </a:p>
          <a:p>
            <a:pPr marL="0" indent="0">
              <a:buNone/>
              <p:prBullet>
                <a:buNone/>
              </p:prBullet>
              <a:defRPr lang="de-de"/>
            </a:pPr>
            <a:r>
              <a:t>Innenabstand</a:t>
            </a:r>
          </a:p>
          <a:p>
            <a:pPr lvl="1">
              <a:buFont typeface="Wingdings" pitchFamily="2" charset="2"/>
              <a:buChar char=""/>
              <p:prBullet>
                <a:buRound/>
              </p:prBullet>
              <a:defRPr lang="de-de"/>
            </a:pPr>
            <a:r>
              <a:t>Ein Unterschied wird weiterhin beim „</a:t>
            </a:r>
            <a:r>
              <a:t>Innenabstand“ gemacht:</a:t>
            </a:r>
          </a:p>
          <a:p>
            <a:pPr lvl="2">
              <a:buFont typeface="Wingdings" pitchFamily="2" charset="2"/>
              <a:buChar char=""/>
              <p:prBullet>
                <a:buRound/>
              </p:prBullet>
              <a:defRPr lang="de-de"/>
            </a:pPr>
            <a:r>
              <a:t>Diese beiden Felder im Master (Datum, Fußzeile), formatiert mit „</a:t>
            </a:r>
            <a:r>
              <a:t>Innenabstand = 0 cm zu beiden Seiten, wird ignoriert. Es wird simpel die Standard-Vorgabe genommen.</a:t>
            </a:r>
          </a:p>
          <a:p>
            <a:pPr lvl="1">
              <a:buFont typeface="Wingdings" pitchFamily="2" charset="2"/>
              <a:buChar char=""/>
              <p:prBullet>
                <a:buRound/>
              </p:prBullet>
              <a:defRPr lang="de-de"/>
            </a:p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333333"/>
      </a:dk2>
      <a:lt2>
        <a:srgbClr val="BBC0AC"/>
      </a:lt2>
      <a:accent1>
        <a:srgbClr val="A2C816"/>
      </a:accent1>
      <a:accent2>
        <a:srgbClr val="E07602"/>
      </a:accent2>
      <a:accent3>
        <a:srgbClr val="E4C402"/>
      </a:accent3>
      <a:accent4>
        <a:srgbClr val="7DC1EF"/>
      </a:accent4>
      <a:accent5>
        <a:srgbClr val="21449B"/>
      </a:accent5>
      <a:accent6>
        <a:srgbClr val="A2B170"/>
      </a:accent6>
      <a:hlink>
        <a:srgbClr val="8DA440"/>
      </a:hlink>
      <a:folHlink>
        <a:srgbClr val="4C4F3F"/>
      </a:folHlink>
    </a:clrScheme>
    <a:fontScheme name="Presentation">
      <a:majorFont>
        <a:latin typeface="Chalkboard SE"/>
        <a:ea typeface="ＭＳ Ｐゴシック"/>
        <a:cs typeface="Chalkboard SE"/>
      </a:majorFont>
      <a:minorFont>
        <a:latin typeface="Helvetica Neue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  <a:effectLst>
          <a:outerShdw blurRad="63500" dist="37717" dir="2700000" algn="ctr">
            <a:schemeClr val="bg2">
              <a:alpha val="74000"/>
            </a:schemeClr>
          </a:outerShdw>
        </a:effectLst>
      </a:spPr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333333"/>
        </a:dk2>
        <a:lt2>
          <a:srgbClr val="BBC0AC"/>
        </a:lt2>
        <a:accent1>
          <a:srgbClr val="A2C816"/>
        </a:accent1>
        <a:accent2>
          <a:srgbClr val="E07602"/>
        </a:accent2>
        <a:accent3>
          <a:srgbClr val="E4C402"/>
        </a:accent3>
        <a:accent4>
          <a:srgbClr val="7DC1EF"/>
        </a:accent4>
        <a:accent5>
          <a:srgbClr val="21449B"/>
        </a:accent5>
        <a:accent6>
          <a:srgbClr val="A2B170"/>
        </a:accent6>
        <a:hlink>
          <a:srgbClr val="8DA440"/>
        </a:hlink>
        <a:folHlink>
          <a:srgbClr val="4C4F3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333333"/>
        </a:dk2>
        <a:lt2>
          <a:srgbClr val="BBC0AC"/>
        </a:lt2>
        <a:accent1>
          <a:srgbClr val="A2C816"/>
        </a:accent1>
        <a:accent2>
          <a:srgbClr val="E07602"/>
        </a:accent2>
        <a:accent3>
          <a:srgbClr val="E4C402"/>
        </a:accent3>
        <a:accent4>
          <a:srgbClr val="7DC1EF"/>
        </a:accent4>
        <a:accent5>
          <a:srgbClr val="21449B"/>
        </a:accent5>
        <a:accent6>
          <a:srgbClr val="A2B170"/>
        </a:accent6>
        <a:hlink>
          <a:srgbClr val="8DA440"/>
        </a:hlink>
        <a:folHlink>
          <a:srgbClr val="4C4F3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000000"/>
        </a:dk1>
        <a:lt1>
          <a:srgbClr val="FFFFFF"/>
        </a:lt1>
        <a:dk2>
          <a:srgbClr val="333333"/>
        </a:dk2>
        <a:lt2>
          <a:srgbClr val="BBC0AC"/>
        </a:lt2>
        <a:accent1>
          <a:srgbClr val="A2C816"/>
        </a:accent1>
        <a:accent2>
          <a:srgbClr val="E07602"/>
        </a:accent2>
        <a:accent3>
          <a:srgbClr val="E4C402"/>
        </a:accent3>
        <a:accent4>
          <a:srgbClr val="7DC1EF"/>
        </a:accent4>
        <a:accent5>
          <a:srgbClr val="21449B"/>
        </a:accent5>
        <a:accent6>
          <a:srgbClr val="A2B170"/>
        </a:accent6>
        <a:hlink>
          <a:srgbClr val="8DA440"/>
        </a:hlink>
        <a:folHlink>
          <a:srgbClr val="4C4F3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333333"/>
        </a:dk2>
        <a:lt2>
          <a:srgbClr val="BBC0AC"/>
        </a:lt2>
        <a:accent1>
          <a:srgbClr val="A2C816"/>
        </a:accent1>
        <a:accent2>
          <a:srgbClr val="E07602"/>
        </a:accent2>
        <a:accent3>
          <a:srgbClr val="E4C402"/>
        </a:accent3>
        <a:accent4>
          <a:srgbClr val="7DC1EF"/>
        </a:accent4>
        <a:accent5>
          <a:srgbClr val="21449B"/>
        </a:accent5>
        <a:accent6>
          <a:srgbClr val="A2B170"/>
        </a:accent6>
        <a:hlink>
          <a:srgbClr val="8DA440"/>
        </a:hlink>
        <a:folHlink>
          <a:srgbClr val="4C4F3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resentation">
      <a:majorFont>
        <a:latin typeface="Chalkboard SE"/>
        <a:ea typeface="ＭＳ Ｐゴシック"/>
        <a:cs typeface="Chalkboard SE"/>
      </a:majorFont>
      <a:minorFont>
        <a:latin typeface="Helvetica Neue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  <a:effectLst>
          <a:outerShdw blurRad="63500" dist="37717" dir="2700000" algn="ctr">
            <a:schemeClr val="bg2">
              <a:alpha val="74000"/>
            </a:schemeClr>
          </a:outerShdw>
        </a:effectLst>
      </a:spPr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resentation">
      <a:majorFont>
        <a:latin typeface="Chalkboard SE"/>
        <a:ea typeface="ＭＳ Ｐゴシック"/>
        <a:cs typeface="Chalkboard SE"/>
      </a:majorFont>
      <a:minorFont>
        <a:latin typeface="Helvetica Neue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  <a:effectLst>
          <a:outerShdw blurRad="63500" dist="37717" dir="2700000" algn="ctr">
            <a:schemeClr val="bg2">
              <a:alpha val="74000"/>
            </a:schemeClr>
          </a:outerShdw>
        </a:effectLst>
      </a:spPr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Kai</cp:lastModifiedBy>
  <cp:revision>0</cp:revision>
  <dcterms:created xsi:type="dcterms:W3CDTF">2024-02-26T10:16:24Z</dcterms:created>
  <dcterms:modified xsi:type="dcterms:W3CDTF">2024-02-26T10:35:31Z</dcterms:modified>
</cp:coreProperties>
</file>