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slides/slide1.xml" ContentType="application/vnd.openxmlformats-officedocument.presentationml.slide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SpecialPlsOnTitleSld="0">
  <p:sldMasterIdLst>
    <p:sldMasterId id="2147483769" r:id="rId5"/>
  </p:sldMasterIdLst>
  <p:notesMasterIdLst>
    <p:notesMasterId r:id="rId6"/>
  </p:notesMasterIdLst>
  <p:handoutMasterIdLst>
    <p:handoutMasterId r:id="rId7"/>
  </p:handoutMasterIdLst>
  <p:sldIdLst>
    <p:sldId id="363" r:id="rId8"/>
  </p:sldIdLst>
  <p:sldSz cx="9144000" cy="6858000"/>
  <p:notesSz cx="6797675" cy="9926955"/>
  <p:defaultText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5pPr>
    <a:lvl6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6pPr>
    <a:lvl7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7pPr>
    <a:lvl8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8pPr>
    <a:lvl9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16072496" val="1030" rev64="64" revOS="1"/>
      <pr:smFileRevision xmlns:pr="smNativeData" xmlns="smNativeData" dt="1616072496" val="101"/>
      <pr:guideOptions xmlns:pr="smNativeData" xmlns="smNativeData" dt="1616072496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Grid="0" snapToObjects="1">
      <p:cViewPr varScale="1">
        <p:scale>
          <a:sx n="51" d="100"/>
          <a:sy n="51" d="100"/>
        </p:scale>
        <p:origin x="286" y="4529"/>
      </p:cViewPr>
      <p:guideLst x="0" y="0">
        <p:guide orient="horz" pos="610"/>
        <p:guide orient="horz" pos="77"/>
        <p:guide orient="horz" pos="4057"/>
        <p:guide orient="horz" pos="2319"/>
        <p:guide orient="horz" pos="4269"/>
        <p:guide pos="5232"/>
        <p:guide pos="2659"/>
        <p:guide pos="5683"/>
        <p:guide pos="82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5" d="100"/>
        <a:sy n="15" d="100"/>
      </p:scale>
      <p:origin x="0" y="0"/>
    </p:cViewPr>
  </p:sorterViewPr>
  <p:notesViewPr>
    <p:cSldViewPr snapToGrid="0" snapToObjects="1">
      <p:cViewPr>
        <p:scale>
          <a:sx n="51" d="100"/>
          <a:sy n="51" d="100"/>
        </p:scale>
        <p:origin x="286" y="4529"/>
      </p:cViewPr>
      <p:guideLst x="0" y="0">
        <p:guide orient="horz" pos="3127"/>
        <p:guide pos="2140"/>
      </p:guideLst>
    </p:cSldViewPr>
  </p:notesViewPr>
  <p:gridSpacing cx="317317120" cy="-2117313536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handoutMaster" Target="handoutMasters/handoutMaster1.xml"/><Relationship Id="rId8" Type="http://schemas.openxmlformats.org/officeDocument/2006/relationships/slide" Target="slides/slide1.xml"/></Relationships>
</file>

<file path=ppt/handoutMasters/_rels/handout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smNativeData" xmlns="smNativeData" val="SMDATA_16_ME9TY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VzLm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AeEgAADAMAAB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/>
            </a:lvl1pPr>
          </a:lstStyle>
          <a:p>
            <a:pPr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smNativeData" xmlns="smNativeData" val="SMDATA_16_ME9TY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V5Xx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AAAADRKQAADAMAABAAAAAmAAAACAAAAP//////////MAAAABQAAAAAAAAAAAD//wAAAQAAAP//AAABAA=="/>
              </a:ext>
            </a:extLst>
          </p:cNvSpPr>
          <p:nvPr>
            <p:ph type="dt" sz="quarter" idx="1"/>
          </p:nvPr>
        </p:nvSpPr>
        <p:spPr>
          <a:xfrm>
            <a:off x="3853180" y="0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5172FB33-7DBC-270D-F2CA-8B58B58404DE}" type="datetime1">
              <a:rPr sz="1200"/>
              <a:t/>
            </a:fld>
            <a:endParaRPr sz="1200"/>
          </a:p>
        </p:txBody>
      </p:sp>
      <p:sp>
        <p:nvSpPr>
          <p:cNvPr id="4" name="Rectangle 4"/>
          <p:cNvSpPr>
            <a:spLocks noGrp="1" noChangeArrowheads="1"/>
            <a:extLst>
              <a:ext uri="smNativeData">
                <pr:smNativeData xmlns:pr="smNativeData" xmlns="smNativeData" val="SMDATA_16_ME9TYB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U6AAAeEgAAET0AABAAAAAmAAAACAAAAP//////////MAAAABQAAAAAAAAAAAD//wAAAQAAAP//AAABAA=="/>
              </a:ext>
            </a:extLst>
          </p:cNvSpPr>
          <p:nvPr>
            <p:ph type="ftr" sz="quarter" idx="2"/>
          </p:nvPr>
        </p:nvSpPr>
        <p:spPr>
          <a:xfrm>
            <a:off x="0" y="9431655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/>
            </a:lvl1pPr>
          </a:lstStyle>
          <a:p>
            <a:pPr/>
          </a:p>
        </p:txBody>
      </p:sp>
      <p:sp>
        <p:nvSpPr>
          <p:cNvPr id="5" name="Rectangle 5"/>
          <p:cNvSpPr>
            <a:spLocks noGrp="1" noChangeArrowheads="1"/>
            <a:extLst>
              <a:ext uri="smNativeData">
                <pr:smNativeData xmlns:pr="smNativeData" xmlns="smNativeData" val="SMDATA_16_ME9TYB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U6AADRKQAAET0AABAAAAAmAAAACAAAAP//////////MAAAABQAAAAAAAAAAAD//wAAAQAAAP//AAABAA=="/>
              </a:ext>
            </a:extLst>
          </p:cNvSpPr>
          <p:nvPr>
            <p:ph type="sldNum" sz="quarter" idx="3"/>
          </p:nvPr>
        </p:nvSpPr>
        <p:spPr>
          <a:xfrm>
            <a:off x="3853180" y="9431655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1F9FD4E2-ACF2-CA22-BC27-5A779A694A0F}" type="slidenum">
              <a:rPr sz="1200"/>
              <a:t/>
            </a:fld>
            <a:endParaRPr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smNativeData" xmlns="smNativeData" val="SMDATA_16_ME9TY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g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AeEgAADAMAAB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/>
            </a:lvl1pPr>
          </a:lstStyle>
          <a:p>
            <a:pPr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smNativeData" xmlns="smNativeData" val="SMDATA_16_ME9TY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M4e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AAAADRKQAADAMAABAAAAAmAAAACAAAAP//////////MAAAABQAAAAAAAAAAAD//wAAAQAAAP//AAABAA=="/>
              </a:ext>
            </a:extLst>
          </p:cNvSpPr>
          <p:nvPr>
            <p:ph type="dt" idx="1"/>
          </p:nvPr>
        </p:nvSpPr>
        <p:spPr>
          <a:xfrm>
            <a:off x="3853180" y="0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63EEEF44-0A8E-BB19-C056-FC4CA11836A9}" type="datetime1">
              <a:rPr sz="1200"/>
              <a:t/>
            </a:fld>
            <a:endParaRPr sz="1200"/>
          </a:p>
        </p:txBody>
      </p:sp>
      <p:sp>
        <p:nvSpPr>
          <p:cNvPr id="4" name="Rectangle 4"/>
          <p:cNvSpPr>
            <a:spLocks noGrp="1" noChangeArrowheads="1"/>
            <a:extLst>
              <a:ext uri="smNativeData">
                <pr:smNativeData xmlns:pr="smNativeData" xmlns="smNativeData" val="SMDATA_16_ME9TYBMAAAAlAAAAZAAAAC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M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pQUAAJUEAAAvJAAAexsAAB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917575" y="744855"/>
            <a:ext cx="4964430" cy="3722370"/>
          </a:xfrm>
          <a:prstGeom prst="rect">
            <a:avLst/>
          </a:prstGeom>
          <a:noFill/>
          <a:ln w="9525" cap="flat" cmpd="sng" algn="ctr">
            <a:solidFill>
              <a:srgbClr val="000000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Rectangle 5"/>
          <p:cNvSpPr>
            <a:spLocks noGrp="1" noChangeArrowheads="1"/>
            <a:extLst>
              <a:ext uri="smNativeData">
                <pr:smNativeData xmlns:pr="smNativeData" xmlns="smNativeData" val="SMDATA_16_ME9TY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oU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AUAAAEdAAA+JAAAfDgAAB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906780" y="4714875"/>
            <a:ext cx="4984750" cy="4467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/>
          <a:p>
            <a:pPr/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Rectangle 6"/>
          <p:cNvSpPr>
            <a:spLocks noGrp="1" noChangeArrowheads="1"/>
            <a:extLst>
              <a:ext uri="smNativeData">
                <pr:smNativeData xmlns:pr="smNativeData" xmlns="smNativeData" val="SMDATA_16_ME9TYB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1dwI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U6AAAeEgAAET0AABAAAAAmAAAACAAAAP//////////MAAAABQAAAAAAAAAAAD//wAAAQAAAP//AAABAA=="/>
              </a:ext>
            </a:extLst>
          </p:cNvSpPr>
          <p:nvPr>
            <p:ph type="ftr" sz="quarter" idx="4"/>
          </p:nvPr>
        </p:nvSpPr>
        <p:spPr>
          <a:xfrm>
            <a:off x="0" y="9431655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/>
            </a:lvl1pPr>
          </a:lstStyle>
          <a:p>
            <a:pPr/>
          </a:p>
        </p:txBody>
      </p:sp>
      <p:sp>
        <p:nvSpPr>
          <p:cNvPr id="7" name="Rectangle 7"/>
          <p:cNvSpPr>
            <a:spLocks noGrp="1" noChangeArrowheads="1"/>
            <a:extLst>
              <a:ext uri="smNativeData">
                <pr:smNativeData xmlns:pr="smNativeData" xmlns="smNativeData" val="SMDATA_16_ME9TYB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oR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U6AADRKQAAET0AABAAAAAmAAAACAAAAP//////////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3853180" y="9431655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44CB3CA6-E8A9-9ECA-E773-1E9F723D114B}" type="slidenum">
              <a:rPr sz="1200"/>
              <a:t/>
            </a:fld>
            <a:endParaRPr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1pPr>
    <a:lvl2pPr marL="4572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2pPr>
    <a:lvl3pPr marL="9144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3pPr>
    <a:lvl4pPr marL="13716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4pPr>
    <a:lvl5pPr marL="18288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5pPr>
    <a:lvl6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6pPr>
    <a:lvl7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7pPr>
    <a:lvl8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8pPr>
    <a:lvl9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9pPr>
  </p:notesStyle>
</p:notesMaster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ME9TYBMAAAAlAAAAEg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OAQAABoNAAAINAAAJhYAABAAAAAmAAAACAAAAIGBAAAAAAAAMAAAABQAAAAAAAAAAAD//wAAAQAAAP//AAABAA=="/>
              </a:ext>
            </a:extLst>
          </p:cNvSpPr>
          <p:nvPr>
            <p:ph type="ctrTitle"/>
          </p:nvPr>
        </p:nvSpPr>
        <p:spPr>
          <a:xfrm>
            <a:off x="685800" y="2129790"/>
            <a:ext cx="7772400" cy="147066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xmlns="smNativeData" val="SMDATA_16_ME9T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AgAAOgXAADQLwAAsCIAABAAAAAmAAAACAAAAAE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/>
            <a:r>
              <a:t>Master-Untertitelstil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7F9BBBB-F58A-AC4D-C441-0318F50F3256}" type="datetime1">
              <a:t>{Datum/Zeit}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659217B-35EB-0CD7-A5E1-C3826FAF5396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ME9TYBMAAAAlAAAAEg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KD5A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LABAABwNQAAuAgAABAAAAAmAAAACAAAAIGB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9205B2C-62C4-75AD-8A98-94F815D67CC1}" type="datetime1">
              <a:t>{Datum/Zeit}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KD5A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95D1EE2-ACF4-08E8-BAE5-5ABD50AB4C0F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ME9TYBMAAAAlAAAAE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gQAABwbAABCNAAAfSMAABAAAAAmAAAACAAAAAGBAAAAAAAAMAAAABQAAAAAAAAAAAD//wAAAQAAAP//AAABAA==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  <a:prstGeom prst="rect">
            <a:avLst/>
          </a:prstGeom>
        </p:spPr>
        <p:txBody>
          <a:bodyPr/>
          <a:lstStyle>
            <a:lvl1pPr algn="l">
              <a:defRPr sz="4000" b="1" cap="all"/>
            </a:lvl1pPr>
          </a:lstStyle>
          <a:p>
            <a:pPr>
              <a:defRPr cap="all"/>
            </a:pPr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gQAAOERAABCNAAAHBs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4CFFB38-7699-9A0D-D777-8058B53921D5}" type="datetime1">
              <a:t>{Datum/Zeit}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9A99A9B-D5B4-FC6C-FA11-2339D45F0C76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ME9TYBMAAAAlAAAAEg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LABAABwNQAAuAgAABAAAAAmAAAACAAAAIGB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NgJAACoGw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600200"/>
            <a:ext cx="4038600" cy="452628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ME9T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mBwAANgJAABwNQAAs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4648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FD55568-26F2-80A3-BC6D-D0F61B234A85}" type="datetime1">
              <a:t>{Datum/Zeit}</a:t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PSdu/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947E92E-60D4-121F-9AFF-964AA7B16CC3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ME9TYBMAAAAlAAAAEg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LABAABwNQAAuAgAABAAAAAmAAAACAAAAIGB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HEJAACqGwAAYQ0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ME9T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GENAACqGwAAs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45720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xmlns="smNativeData" val="SMDATA_16_ME9TYBMAAAAlAAAAZAAAAA8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lhwAAHEJAABwNQAAYQ0AABAAAAAmAAAACAAAAIEAAAAAAAAAMAAAABQAAAAAAAAAAAD//wAAAQAAAP//AAABAA==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xmlns="smNativeData" val="SMDATA_16_ME9T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lhwAAGENAABwNQAAsCUAABAAAAAmAAAACAAAAAEAAAAAAAAAMAAAABQAAAAAAAAAAAD//wAAAQAAAP//AAABAA=="/>
              </a:ext>
            </a:extLst>
          </p:cNvSpPr>
          <p:nvPr>
            <p:ph idx="4"/>
          </p:nvPr>
        </p:nvSpPr>
        <p:spPr>
          <a:xfrm>
            <a:off x="464693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F68D69A-D492-3D20-DCD0-2275989E2A77}" type="datetime1">
              <a:t>{Datum/Zeit}</a:t>
            </a:fld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EF39813-5D93-A66E-DD4B-AB3BD6052BFE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ME9TYBMAAAAlAAAAEg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CIDAB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LABAABwNQAAuAgAABAAAAAmAAAACAAAAIGB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OAbvC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64DD439-77DB-1822-95F5-81779ABB63D4}" type="datetime1">
              <a:t>{Datum/Zeit}</a:t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82F0C6B-25C5-7AFA-8B97-D3AF42D97D86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 txBox="1">
            <a:extLst>
              <a:ext uri="smNativeData">
                <pr:smNativeData xmlns:pr="smNativeData" xmlns="smNativeData" val="SMDATA_16_ME9TYBMAAAAlAAAAEg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Y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AAAAAB/f38A297hA8zMzADAwP8Af39/AAAAAAAAAAAAAAAAAAAAAAAAAAAAIQAAABgAAAAUAAAAHAAAAG0oAAB8CQAAKyoAABAAAAAmAAAACAAAAP//////////MAAAABQAAAAAAAAAAAD//wAAAQAAAP//AAABAA=="/>
              </a:ext>
            </a:extLst>
          </p:cNvSpPr>
          <p:nvPr/>
        </p:nvSpPr>
        <p:spPr>
          <a:xfrm>
            <a:off x="17780" y="6571615"/>
            <a:ext cx="1524000" cy="2832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de-de" sz="1100">
                <a:solidFill>
                  <a:schemeClr val="accent1"/>
                </a:solidFill>
              </a:defRPr>
            </a:pPr>
            <a:r>
              <a:rPr lang="de-de">
                <a:solidFill>
                  <a:schemeClr val="tx2"/>
                </a:solidFill>
                <a:latin typeface="Basic Sans" pitchFamily="1" charset="0"/>
                <a:ea typeface="Basic Roman" pitchFamily="1" charset="0"/>
                <a:cs typeface="Basic Roman" pitchFamily="1" charset="0"/>
              </a:rPr>
              <a:t>SS</a:t>
            </a:r>
            <a:r>
              <a:t> </a:t>
            </a:r>
            <a:r>
              <a:rPr lang="de-de">
                <a:solidFill>
                  <a:schemeClr val="tx2"/>
                </a:solidFill>
                <a:latin typeface="Basic Sans" pitchFamily="1" charset="0"/>
                <a:ea typeface="Basic Roman" pitchFamily="1" charset="0"/>
                <a:cs typeface="Basic Roman" pitchFamily="1" charset="0"/>
              </a:rPr>
              <a:t>2021</a:t>
            </a:r>
            <a:endParaRPr lang="de-de">
              <a:solidFill>
                <a:schemeClr val="tx2"/>
              </a:solidFill>
              <a:latin typeface="Basic Sans" pitchFamily="1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3" name="Rechteck1"/>
          <p:cNvSpPr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mAsAAG4oAADQLQAAKyoAABAAAAAmAAAACAAAAP//////////MAAAABQAAAAAAAAAAAD//wAAAQAAAP//AAABAA=="/>
              </a:ext>
            </a:extLst>
          </p:cNvSpPr>
          <p:nvPr/>
        </p:nvSpPr>
        <p:spPr>
          <a:xfrm>
            <a:off x="1884680" y="6572250"/>
            <a:ext cx="55626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 defTabSz="449580">
              <a:tabLst/>
              <a:defRPr sz="1100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pPr>
            <a:r>
              <a:t>Dr. Gerhard H. </a:t>
            </a:r>
            <a:r>
              <a:t>Peise</a:t>
            </a:r>
            <a:r>
              <a:rPr lang="de-de">
                <a:solidFill>
                  <a:schemeClr val="accent1"/>
                </a:solidFill>
              </a:rPr>
              <a:t> | </a:t>
            </a:r>
            <a:r>
              <a:t>Psychologische</a:t>
            </a:r>
            <a:r>
              <a:rPr lang="de-de">
                <a:solidFill>
                  <a:schemeClr val="accent1"/>
                </a:solidFill>
              </a:rPr>
              <a:t> </a:t>
            </a:r>
            <a:r>
              <a:t>Handlungskompetenz</a:t>
            </a:r>
            <a:endParaRPr lang="de-de">
              <a:solidFill>
                <a:schemeClr val="accent1"/>
              </a:solidFill>
            </a:endParaRPr>
          </a:p>
        </p:txBody>
      </p:sp>
      <p:sp>
        <p:nvSpPr>
          <p:cNvPr id="4" name="Rechteck2"/>
          <p:cNvSpPr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mywAAFgoAAD7NQAAFSoAABAAAAAmAAAACAAAAP//////////MAAAABQAAAAAAAAAAAD//wAAAQAAAP//AAABAA=="/>
              </a:ext>
            </a:extLst>
          </p:cNvSpPr>
          <p:nvPr/>
        </p:nvSpPr>
        <p:spPr>
          <a:xfrm>
            <a:off x="7251065" y="6558280"/>
            <a:ext cx="1524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r" defTabSz="449580">
              <a:tabLst/>
              <a:defRPr sz="1100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pPr>
            <a:fld id="{6B559846-0886-006E-C8ED-FE3BD6A33EAB}" type="slidenum">
              <a:t>1</a:t>
            </a:fld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ME9TYBMAAAAlAAAAEgAAAA8B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CF0AI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K4BAABSFQAA1AgAABAAAAAmAAAACAAAAIGB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  <a:prstGeom prst="rect">
            <a:avLst/>
          </a:prstGeo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/hUAAK4BAABwNQ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ME9T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NAIp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NQIAABSFQAAs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457200" y="1435100"/>
            <a:ext cx="3008630" cy="46913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D1707DA-94E0-42F1-AEAF-62A449E15837}" type="datetime1">
              <a:t>{Datum/Zeit}</a:t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4DC9A1E-5089-896C-C764-A639D42A31F3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ME9TYBMAAAAlAAAAEgAAAA8B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gsAAIgdAADGLAAABCEAABAAAAAmAAAACAAAAIGBAAAAAAAAMAAAABQAAAAAAAAAAAD//wAAAQAAAP//AAABAA=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  <a:prstGeom prst="rect">
            <a:avLst/>
          </a:prstGeo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gsAAMYDAADGLAAAFh0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ME9T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gsAAAQhAADGLAAA+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1791970" y="5367020"/>
            <a:ext cx="5486400" cy="8051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727CB91-DFAA-723D-E49F-296885D1127C}" type="datetime1">
              <a:t>{Datum/Zeit}</a:t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09175D0-9ECD-C483-8329-68D63B67753D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ME9TYBMAAAAlAAAAEg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LABAABwNQAAuAgAABAAAAAmAAAACAAAAIGB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A45C3A5-EBC7-1035-89FD-1D608DB37F48}" type="datetime1">
              <a:t>{Datum/Zeit}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HBlPS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EAC4735-7BF3-F9B1-BD14-8DE4095A4BD8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ME9TYBMAAAAlAAAAEgAAAA8BAAAAkAAAAEgAAACQAAAASAAAAAAAAAAC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yCgAALABAABwNQAAsCUAABAAAAAmAAAACAAAAIOBAAAAAAAAMAAAABQAAAAAAAAAAAD//wAAAQAAAP//AAABAA=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  <a:prstGeom prst="rect">
            <a:avLst/>
          </a:prstGeo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LABAADYJw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46EA6BA-F4A9-3B50-E7D6-0205E8981157}" type="datetime1">
              <a:t>{Datum/Zeit}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D0M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A99FBA-F4D2-FC69-9C11-023CD15F6A57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2_PPT-Vorlage_der_FOM_20140109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4"/>
          <p:cNvSpPr>
            <a:extLst>
              <a:ext uri="smNativeData">
                <pr:smNativeData xmlns:pr="smNativeData" xmlns="smNativeData" val="SMDATA_16_ME9TYB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Cki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wQAAAA8FAADCMQAALQUAABAAAAAmAAAACAAAAP//////////MAAAABQAAAAAAAAAAAD//wAAAQAAAP//AAABAA=="/>
              </a:ext>
            </a:extLst>
          </p:cNvSpPr>
          <p:nvPr/>
        </p:nvSpPr>
        <p:spPr>
          <a:xfrm>
            <a:off x="122555" y="822325"/>
            <a:ext cx="7966075" cy="1905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" name="Rechteck 6"/>
          <p:cNvSpPr>
            <a:extLst>
              <a:ext uri="smNativeData">
                <pr:smNativeData xmlns:pr="smNativeData" xmlns="smNativeData" val="SMDATA_16_ME9TYB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wQAAAFgoAADCMQAAbigAABAAAAAmAAAACAAAAP//////////MAAAABQAAAAAAAAAAAD//wAAAQAAAP//AAABAA=="/>
              </a:ext>
            </a:extLst>
          </p:cNvSpPr>
          <p:nvPr/>
        </p:nvSpPr>
        <p:spPr>
          <a:xfrm>
            <a:off x="122555" y="6558280"/>
            <a:ext cx="7966075" cy="1397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4" name="Picture 2"/>
          <p:cNvPicPr>
            <a:picLocks noChangeAspect="1"/>
            <a:extLst>
              <a:ext uri="smNativeData">
                <pr:smNativeData xmlns:pr="smNativeData" xmlns="smNativeData" val="SMDATA_18_ME9TYBMAAAAlAAAAEQAAAC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Cu94X9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CAzAADNAAAAeDcAACYFAAAQAAAAJgAAAAgAAAD//////////zAAAAAUAAAAAAAAAAAA//8AAAEAAAD//wAAAQA="/>
              </a:ext>
            </a:extLst>
          </p:cNvPicPr>
          <p:nvPr/>
        </p:nvPicPr>
        <p:blipFill>
          <a:blip r:embed="rId1"/>
          <a:stretch>
            <a:fillRect/>
          </a:stretch>
        </p:blipFill>
        <p:spPr>
          <a:xfrm>
            <a:off x="8310880" y="130175"/>
            <a:ext cx="706120" cy="7067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Rectangle 3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215900" y="992505"/>
            <a:ext cx="8803005" cy="5172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Rectangle 41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AAAA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7590155" y="6572250"/>
            <a:ext cx="1524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 defTabSz="449580">
              <a:tabLst/>
              <a:defRPr sz="1100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lvl1pPr>
          </a:lstStyle>
          <a:p>
            <a:pPr/>
            <a:fld id="{45052116-58A8-50D7-E6BD-AE826FF310FB}" type="slidenum">
              <a:t/>
            </a:fld>
          </a:p>
        </p:txBody>
      </p:sp>
      <p:sp>
        <p:nvSpPr>
          <p:cNvPr id="7" name="Rectangle 42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C7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1790700" y="6572250"/>
            <a:ext cx="55626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ctr" defTabSz="449580">
              <a:tabLst/>
              <a:defRPr sz="1100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lvl1pPr>
          </a:lstStyle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8" name="Rectangle 43"/>
          <p:cNvSpPr>
            <a:spLocks noGrp="1" noChangeArrowheads="1"/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P//////////MAAAABQAAAAAAAAAAAD//wAAAQAAAP//AAABAA=="/>
              </a:ext>
            </a:extLst>
          </p:cNvSpPr>
          <p:nvPr>
            <p:ph type="dt" sz="half" idx="2"/>
          </p:nvPr>
        </p:nvSpPr>
        <p:spPr>
          <a:xfrm>
            <a:off x="17780" y="6572250"/>
            <a:ext cx="1524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defTabSz="449580">
              <a:tabLst/>
              <a:defRPr sz="1100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lvl1pPr>
          </a:lstStyle>
          <a:p>
            <a:pPr/>
            <a:fld id="{752484A1-EF98-7172-D69C-1927CAD2204C}" type="datetime1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  <p:sldLayoutId id="2147483808" r:id="rId12"/>
  </p:sldLayoutIdLst>
  <p:hf sldNum="0" hdr="0" ftr="0" dt="0"/>
  <p:txStyles>
    <p:title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1" i="0" u="none" strike="noStrike" kern="1" spc="0" baseline="0">
          <a:solidFill>
            <a:srgbClr val="23A092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9pPr>
    </p:titleStyle>
    <p:bodyStyle>
      <a:lvl1pPr marL="342900" marR="0" indent="-3429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-"/>
        <a:tabLst/>
        <a:defRPr sz="22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742950" marR="0" indent="-285750" algn="l" defTabSz="914400">
        <a:lnSpc>
          <a:spcPct val="100000"/>
        </a:lnSpc>
        <a:spcBef>
          <a:spcPts val="480"/>
        </a:spcBef>
        <a:spcAft>
          <a:spcPts val="0"/>
        </a:spcAft>
        <a:buClrTx/>
        <a:buSzTx/>
        <a:buFontTx/>
        <a:buChar char="+"/>
        <a:tabLst/>
        <a:defRPr sz="20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1143000" marR="0" indent="-228600" algn="l" defTabSz="914400">
        <a:lnSpc>
          <a:spcPct val="100000"/>
        </a:lnSpc>
        <a:spcBef>
          <a:spcPts val="430"/>
        </a:spcBef>
        <a:spcAft>
          <a:spcPts val="0"/>
        </a:spcAft>
        <a:buClrTx/>
        <a:buSzTx/>
        <a:buFontTx/>
        <a:buChar char="•"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600200" marR="0" indent="-228600" algn="l" defTabSz="914400">
        <a:lnSpc>
          <a:spcPct val="100000"/>
        </a:lnSpc>
        <a:spcBef>
          <a:spcPts val="380"/>
        </a:spcBef>
        <a:spcAft>
          <a:spcPts val="0"/>
        </a:spcAft>
        <a:buClrTx/>
        <a:buSzTx/>
        <a:buFont typeface="Wingdings" pitchFamily="0" charset="2"/>
        <a:buChar char="Ø"/>
        <a:tabLst/>
        <a:defRPr sz="16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2057400" marR="0" indent="-228600" algn="l" defTabSz="914400">
        <a:lnSpc>
          <a:spcPct val="100000"/>
        </a:lnSpc>
        <a:spcBef>
          <a:spcPts val="335"/>
        </a:spcBef>
        <a:spcAft>
          <a:spcPts val="0"/>
        </a:spcAft>
        <a:buClrTx/>
        <a:buSzTx/>
        <a:buFontTx/>
        <a:buChar char="o"/>
        <a:tabLst/>
        <a:defRPr sz="1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ext1"/>
          <p:cNvSpPr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COmA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IwAAALUCAAALMQAA7AQAABAAAAAmAAAACAAAAP//////////MAAAABQAAAAAAAAAAAD//wAAAQAAAP//AAABAA=="/>
              </a:ext>
            </a:extLst>
          </p:cNvSpPr>
          <p:nvPr/>
        </p:nvSpPr>
        <p:spPr>
          <a:xfrm>
            <a:off x="22225" y="440055"/>
            <a:ext cx="795020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>
                <a:solidFill>
                  <a:schemeClr val="accent1"/>
                </a:solidFill>
              </a:defRPr>
            </a:pPr>
            <a:r>
              <a:t>Krisen</a:t>
            </a:r>
          </a:p>
        </p:txBody>
      </p:sp>
      <p:sp>
        <p:nvSpPr>
          <p:cNvPr id="3" name="Objekt1"/>
          <p:cNvSpPr>
            <a:extLst>
              <a:ext uri="smNativeData">
                <pr:smNativeData xmlns:pr="smNativeData" xmlns="smNativeData" val="SMDATA_16_ME9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RwIAAN0GAABuNQAA8ScAABAAAAAmAAAACAAAAP//////////MAAAABQAAAAAAAAAAAD//wAAAQAAAP//AAABAA=="/>
              </a:ext>
            </a:extLst>
          </p:cNvSpPr>
          <p:nvPr/>
        </p:nvSpPr>
        <p:spPr>
          <a:xfrm>
            <a:off x="370205" y="1115695"/>
            <a:ext cx="8315325" cy="53771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Aft>
                <a:spcPts val="1800"/>
              </a:spcAft>
              <a:buNone/>
              <a:defRPr sz="1800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Agenda</a:t>
            </a:r>
          </a:p>
          <a:p>
            <a:pPr marL="252095" defTabSz="821055">
              <a:spcBef>
                <a:spcPts val="600"/>
              </a:spcBef>
              <a:spcAft>
                <a:spcPts val="600"/>
              </a:spcAft>
              <a:buNone/>
              <a:tabLst>
                <a:tab pos="4953000" algn="l"/>
              </a:tabLst>
              <a:defRPr sz="1400">
                <a:latin typeface="Tahoma" pitchFamily="1" charset="0"/>
                <a:ea typeface="Arial" pitchFamily="1" charset="0"/>
                <a:cs typeface="Times New Roman" pitchFamily="1" charset="0"/>
              </a:defRPr>
            </a:pPr>
            <a:r>
              <a:t>Krisen</a:t>
            </a:r>
          </a:p>
          <a:p>
            <a:pPr marL="252095" defTabSz="821055">
              <a:spcBef>
                <a:spcPts val="600"/>
              </a:spcBef>
              <a:spcAft>
                <a:spcPts val="600"/>
              </a:spcAft>
              <a:buNone/>
              <a:tabLst>
                <a:tab pos="4953000" algn="l"/>
              </a:tabLst>
              <a:defRPr sz="1400">
                <a:latin typeface="Tahoma" pitchFamily="1" charset="0"/>
                <a:ea typeface="Arial" pitchFamily="1" charset="0"/>
                <a:cs typeface="Times New Roman" pitchFamily="1" charset="0"/>
              </a:defRPr>
            </a:pPr>
            <a:r>
              <a:t>Konflikte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4" animBg="1"/>
    </p:bldLst>
    <p:extLst>
      <p:ext uri="smNativeData">
        <pr:smNativeData xmlns:pr="smNativeData" xmlns="smNativeData" val="ME9TYAQAAAAFAAAA/v///wEAAAABAAAAAAAAAAAAAAAAAAAAAAAAAAkAAAAAAAAAAQAAAAEAAAAAAAAAAAAAAAAAAAAAAAAADQAAAAEAAAABAAAAAQAAAAAAAAAAAAAAAAAAAAAAAAARAAAAAgAAAAEAAAABAAAAAAAAAAAAAAAAAAAAAAAAAA=="/>
      </p:ext>
    </p:ext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262626"/>
      </a:dk1>
      <a:lt1>
        <a:srgbClr val="FFFFFF"/>
      </a:lt1>
      <a:dk2>
        <a:srgbClr val="717D87"/>
      </a:dk2>
      <a:lt2>
        <a:srgbClr val="DBDEE1"/>
      </a:lt2>
      <a:accent1>
        <a:srgbClr val="00998A"/>
      </a:accent1>
      <a:accent2>
        <a:srgbClr val="BFE5E2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8A"/>
      </a:hlink>
      <a:folHlink>
        <a:srgbClr val="00998A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CCCCFF"/>
      </a:hlink>
      <a:folHlink>
        <a:srgbClr val="B2B2B2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CCCCFF"/>
      </a:hlink>
      <a:folHlink>
        <a:srgbClr val="B2B2B2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Gesprächstechniken 1</dc:title>
  <dc:subject/>
  <dc:creator/>
  <cp:keywords/>
  <dc:description/>
  <cp:lastModifiedBy>gerhard</cp:lastModifiedBy>
  <cp:revision>0</cp:revision>
  <dcterms:created xsi:type="dcterms:W3CDTF">2017-09-07T07:33:56Z</dcterms:created>
  <dcterms:modified xsi:type="dcterms:W3CDTF">2021-03-18T13:01:36Z</dcterms:modified>
</cp:coreProperties>
</file>