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svg" ContentType="image/svg+xml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webp" ContentType="image/webp"/>
  <Default Extension="pdf" ContentType="application/pdf"/>
  <Default Extension="bin" ContentType="application/vnd.openxmlformats-officedocument.oleObject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  <p:sldMasterId id="2147483660" r:id="rId6"/>
    <p:sldMasterId id="2147483672" r:id="rId7"/>
  </p:sldMasterIdLst>
  <p:notesMasterIdLst>
    <p:notesMasterId r:id="rId8"/>
  </p:notesMasterIdLst>
  <p:sldIdLst>
    <p:sldId id="257" r:id="rId9"/>
    <p:sldId id="258" r:id="rId10"/>
    <p:sldId id="256" r:id="rId11"/>
  </p:sldIdLst>
  <p:sldSz cx="12192000" cy="6858000"/>
  <p:notesSz cx="6858000" cy="12192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sz="1800" b="0" i="0" u="none" strike="noStrike" kern="1" cap="none" spc="0" baseline="0">
        <a:solidFill>
          <a:schemeClr val="tx1"/>
        </a:solidFill>
        <a:effectLst/>
        <a:txBgFill val="auto"/>
        <a:latin typeface="Calibri" pitchFamily="1" charset="0"/>
        <a:ea typeface="SimSun" pitchFamily="1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5395108" val="1500" rev64="64" revOS="1"/>
      <pr:smFileRevision xmlns:pr="smNativeData" xmlns="smNativeData" dt="1785395108" val="102"/>
      <pr:guideOptions xmlns:pr="smNativeData" xmlns="smNativeData" dt="1785395108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65" d="100"/>
          <a:sy n="65" d="100"/>
        </p:scale>
        <p:origin x="385" y="1278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2" d="100"/>
        <a:sy n="12" d="100"/>
      </p:scale>
      <p:origin x="0" y="0"/>
    </p:cViewPr>
  </p:sorterViewPr>
  <p:notesViewPr>
    <p:cSldViewPr snapToObjects="1" showGuides="1">
      <p:cViewPr>
        <p:scale>
          <a:sx n="65" d="100"/>
          <a:sy n="65" d="100"/>
        </p:scale>
        <p:origin x="385" y="1278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slideMaster" Target="slideMasters/slideMaster3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1.xml"/><Relationship Id="rId10" Type="http://schemas.openxmlformats.org/officeDocument/2006/relationships/slide" Target="slides/slide2.xml"/><Relationship Id="rId11" Type="http://schemas.openxmlformats.org/officeDocument/2006/relationships/slide" Target="slides/slide3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  <a:normAutofit/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3" name="ZeitstempelBereich1"/>
          <p:cNvSpPr>
            <a:spLocks noGrp="1" noChangeArrowheads="1"/>
          </p:cNvSpPr>
          <p:nvPr>
            <p:ph type="dt" sz="quarter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  <a:normAutofit/>
          </a:bodyPr>
          <a:lstStyle>
            <a:lvl1pPr algn="r">
              <a:defRPr sz="1200" cap="none"/>
            </a:lvl1pPr>
          </a:lstStyle>
          <a:p>
            <a:pPr/>
            <a:fld id="{16ED4577-39FB-B8B3-B555-CFE60B1B439A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r>
              <a:t/>
            </a:r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0FFA1FD5-9BE2-AFE9-AC42-6DBC510C5A3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a:tabLst/>
      <a:defRPr sz="1200" b="0" i="0" u="none" strike="noStrike" kern="1" cap="none" spc="0" baseline="0">
        <a:solidFill>
          <a:schemeClr val="tx1"/>
        </a:solidFill>
        <a:effectLst/>
        <a:txBgFill val="auto"/>
        <a:latin typeface="Basic Sans" pitchFamily="1" charset="0"/>
        <a:ea typeface="Basic Roman" pitchFamily="1" charset="0"/>
        <a:cs typeface="Basic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2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  <a:normAutofit/>
          </a:bodyPr>
          <a:lstStyle/>
          <a:p>
            <a:pPr/>
          </a:p>
        </p:txBody>
      </p:sp>
    </p:spTree>
  </p:cSld>
  <p:clrMapOvr>
    <a:masterClrMapping/>
  </p:clrMapOvr>
</p:notes>
</file>

<file path=ppt/notesSlides/notesSlide3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</p:spPr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/>
            <a:r>
              <a:t>Click to edit Master subtitle style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A4FD072-3CC7-1A26-89F7-CA739EB97F9F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1357080-CE9C-6086-D28D-38D33EC3246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4E3E490-DEB9-B612-F75B-2847AA15017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A26CF06-48D7-7339-999E-BE6C81D06FE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000" cap="none"/>
            </a:lvl1pPr>
            <a:lvl2pPr marL="457200" indent="0">
              <a:buNone/>
              <a:defRPr sz="1800" cap="none"/>
            </a:lvl2pPr>
            <a:lvl3pPr marL="914400" indent="0">
              <a:buNone/>
              <a:defRPr sz="1600" cap="none"/>
            </a:lvl3pPr>
            <a:lvl4pPr marL="1371600" indent="0">
              <a:buNone/>
              <a:defRPr sz="1400" cap="none"/>
            </a:lvl4pPr>
            <a:lvl5pPr marL="1828800" indent="0">
              <a:buNone/>
              <a:defRPr sz="1400" cap="none"/>
            </a:lvl5pPr>
            <a:lvl6pPr marL="2286000" indent="0">
              <a:buNone/>
              <a:defRPr sz="1400" cap="none"/>
            </a:lvl6pPr>
            <a:lvl7pPr marL="2743200" indent="0">
              <a:buNone/>
              <a:defRPr sz="1400" cap="none"/>
            </a:lvl7pPr>
            <a:lvl8pPr marL="3200400" indent="0">
              <a:buNone/>
              <a:defRPr sz="1400" cap="none"/>
            </a:lvl8pPr>
            <a:lvl9pPr marL="3657600" indent="0">
              <a:buNone/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137B9B6-F8EC-624F-A28F-0E1AF7C1545B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BD0C56A-2496-8533-D868-D2668B262E8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>
            <a:lvl1pPr>
              <a:defRPr sz="2800" cap="none"/>
            </a:lvl1pPr>
            <a:lvl2pPr>
              <a:defRPr sz="2400" cap="none"/>
            </a:lvl2pPr>
            <a:lvl3pPr>
              <a:defRPr sz="2000" cap="none"/>
            </a:lvl3pPr>
            <a:lvl4pPr>
              <a:defRPr sz="1800" cap="none"/>
            </a:lvl4pPr>
            <a:lvl5pPr>
              <a:defRPr sz="18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391475D-13CE-C4B1-8029-E5E4096776B0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FCF42EE-A082-9AB4-CC77-56E10C393A03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Slide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a:defRPr sz="2400" b="1" cap="none"/>
            </a:lvl1pPr>
            <a:lvl2pPr marL="457200" indent="0">
              <a:buNone/>
              <a:defRPr sz="2000" b="1" cap="none"/>
            </a:lvl2pPr>
            <a:lvl3pPr marL="914400" indent="0">
              <a:buNone/>
              <a:defRPr sz="1800" b="1" cap="none"/>
            </a:lvl3pPr>
            <a:lvl4pPr marL="1371600" indent="0">
              <a:buNone/>
              <a:defRPr sz="1600" b="1" cap="none"/>
            </a:lvl4pPr>
            <a:lvl5pPr marL="1828800" indent="0">
              <a:buNone/>
              <a:defRPr sz="1600" b="1" cap="none"/>
            </a:lvl5pPr>
            <a:lvl6pPr marL="2286000" indent="0">
              <a:buNone/>
              <a:defRPr sz="1600" b="1" cap="none"/>
            </a:lvl6pPr>
            <a:lvl7pPr marL="2743200" indent="0">
              <a:buNone/>
              <a:defRPr sz="1600" b="1" cap="none"/>
            </a:lvl7pPr>
            <a:lvl8pPr marL="3200400" indent="0">
              <a:buNone/>
              <a:defRPr sz="1600" b="1" cap="none"/>
            </a:lvl8pPr>
            <a:lvl9pPr marL="3657600" indent="0">
              <a:buNone/>
              <a:defRPr sz="1600" b="1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6" name="Slide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>
            <a:lvl1pPr>
              <a:defRPr sz="2400" cap="none"/>
            </a:lvl1pPr>
            <a:lvl2pPr>
              <a:defRPr sz="2000" cap="none"/>
            </a:lvl2pPr>
            <a:lvl3pPr>
              <a:defRPr sz="1800" cap="none"/>
            </a:lvl3pPr>
            <a:lvl4pPr>
              <a:defRPr sz="1600" cap="none"/>
            </a:lvl4pPr>
            <a:lvl5pPr>
              <a:defRPr sz="1600" cap="none"/>
            </a:lvl5pPr>
            <a:lvl6pPr>
              <a:defRPr sz="1600" cap="none"/>
            </a:lvl6pPr>
            <a:lvl7pPr>
              <a:defRPr sz="1600" cap="none"/>
            </a:lvl7pPr>
            <a:lvl8pPr>
              <a:defRPr sz="1600" cap="none"/>
            </a:lvl8pPr>
            <a:lvl9pPr>
              <a:defRPr sz="16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580FC01-4FE8-D50A-A638-B95FB27650EC}" type="datetime1">
              <a:t/>
            </a:fld>
          </a:p>
        </p:txBody>
      </p:sp>
      <p:sp>
        <p:nvSpPr>
          <p:cNvPr id="8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FD6517C-32A2-83A7-EC6E-C4F21F201A91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59E8211-5FB8-CB74-F626-A921CC6800FC}" type="datetime1">
              <a:t/>
            </a:fld>
          </a:p>
        </p:txBody>
      </p:sp>
      <p:sp>
        <p:nvSpPr>
          <p:cNvPr id="4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D5B81EC-A290-0E77-DEE3-5422CFAD2801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0A101EFD-B3E7-45E8-A9A8-45BD50E65F10}" type="datetime1">
              <a:t/>
            </a:fld>
          </a:p>
        </p:txBody>
      </p:sp>
      <p:sp>
        <p:nvSpPr>
          <p:cNvPr id="3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3299F36-78AE-7C69-E091-8E3CD1DF16D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>
            <a:lvl1pPr>
              <a:defRPr sz="3200" cap="none"/>
            </a:lvl1pPr>
            <a:lvl2pPr>
              <a:defRPr sz="2800" cap="none"/>
            </a:lvl2pPr>
            <a:lvl3pPr>
              <a:defRPr sz="24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2000" cap="none"/>
            </a:lvl6pPr>
            <a:lvl7pPr>
              <a:defRPr sz="2000" cap="none"/>
            </a:lvl7pPr>
            <a:lvl8pPr>
              <a:defRPr sz="2000" cap="none"/>
            </a:lvl8pPr>
            <a:lvl9pPr>
              <a:defRPr sz="20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4BEB802-4CF9-EB4E-B706-BA1BF64841EF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0787108-46AD-2D87-E3C0-B0D23F8E15E5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>
            <a:lvl1pPr marL="0" indent="0">
              <a:buNone/>
              <a:defRPr sz="3200" cap="none"/>
            </a:lvl1pPr>
            <a:lvl2pPr marL="457200" indent="0">
              <a:buNone/>
              <a:defRPr sz="2800" cap="none"/>
            </a:lvl2pPr>
            <a:lvl3pPr marL="914400" indent="0">
              <a:buNone/>
              <a:defRPr sz="2400" cap="none"/>
            </a:lvl3pPr>
            <a:lvl4pPr marL="1371600" indent="0">
              <a:buNone/>
              <a:defRPr sz="2000" cap="none"/>
            </a:lvl4pPr>
            <a:lvl5pPr marL="1828800" indent="0">
              <a:buNone/>
              <a:defRPr sz="2000" cap="none"/>
            </a:lvl5pPr>
            <a:lvl6pPr marL="2286000" indent="0">
              <a:buNone/>
              <a:defRPr sz="2000" cap="none"/>
            </a:lvl6pPr>
            <a:lvl7pPr marL="2743200" indent="0">
              <a:buNone/>
              <a:defRPr sz="2000" cap="none"/>
            </a:lvl7pPr>
            <a:lvl8pPr marL="3200400" indent="0">
              <a:buNone/>
              <a:defRPr sz="2000" cap="none"/>
            </a:lvl8pPr>
            <a:lvl9pPr marL="3657600" indent="0">
              <a:buNone/>
              <a:defRPr sz="20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Slide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>
            <a:lvl1pPr marL="0" indent="0">
              <a:buNone/>
              <a:defRPr sz="1400" cap="none"/>
            </a:lvl1pPr>
            <a:lvl2pPr marL="457200" indent="0">
              <a:buNone/>
              <a:defRPr sz="1200" cap="none"/>
            </a:lvl2pPr>
            <a:lvl3pPr marL="914400" indent="0">
              <a:buNone/>
              <a:defRPr sz="1000" cap="none"/>
            </a:lvl3pPr>
            <a:lvl4pPr marL="1371600" indent="0">
              <a:buNone/>
              <a:defRPr sz="900" cap="none"/>
            </a:lvl4pPr>
            <a:lvl5pPr marL="1828800" indent="0">
              <a:buNone/>
              <a:defRPr sz="900" cap="none"/>
            </a:lvl5pPr>
            <a:lvl6pPr marL="2286000" indent="0">
              <a:buNone/>
              <a:defRPr sz="900" cap="none"/>
            </a:lvl6pPr>
            <a:lvl7pPr marL="2743200" indent="0">
              <a:buNone/>
              <a:defRPr sz="900" cap="none"/>
            </a:lvl7pPr>
            <a:lvl8pPr marL="3200400" indent="0">
              <a:buNone/>
              <a:defRPr sz="900" cap="none"/>
            </a:lvl8pPr>
            <a:lvl9pPr marL="3657600" indent="0">
              <a:buNone/>
              <a:defRPr sz="9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5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5B50BA4-EA98-E0FD-D60D-1CA845432049}" type="datetime1">
              <a:t/>
            </a:fld>
          </a:p>
        </p:txBody>
      </p:sp>
      <p:sp>
        <p:nvSpPr>
          <p:cNvPr id="6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CE2F9E9-A7D1-B70F-9F5A-515AB714690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31748E8-A6BE-42BE-F0AF-50EB06E10605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FB40507-49F2-E1F3-BC0C-BFA64B424AE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0EA505A-148D-BFA6-C352-E2F31E1C35B7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27D5EE38-76CA-8018-846D-804DA02372D5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untertitel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subtitle style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422A4274-3AAF-7FB4-E192-CCE10CDC1799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0307CAC6-88EE-523C-A0BF-7E6984F1562B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2A60430F-41C7-35B5-89D8-B7E00D967FE2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F331C61-2FA2-66EA-EC8B-D9BF52C51A8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C0C8E09-47D1-5978-9FB4-B12DC0FA69E4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AF6685F-11F7-A39E-B94E-E7CB26004FB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609600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196965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43A4A15-5B99-6FBC-D782-ADE904CC21F8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9CC464A-04E4-99B0-AA74-F2E5083A5CA7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09600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4"/>
          <p:cNvSpPr>
            <a:spLocks noGrp="1" noChangeArrowheads="1"/>
          </p:cNvSpPr>
          <p:nvPr>
            <p:ph idx="4"/>
          </p:nvPr>
        </p:nvSpPr>
        <p:spPr>
          <a:xfrm>
            <a:off x="6195695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8CD9169-27D5-9867-9B75-D132DF3B6D84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D147E77-39A0-4188-EEAC-CFDD30E2189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66142CF4-BA8B-41DA-C5AC-4C8F62E23319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9372192-DCA4-62D7-EA8F-2A826FC11C7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4111915-5BB9-44EF-F7A9-ADBA57E701F8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85F781B-55A5-0A8E-EBE7-A3DB36A91DF6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609600" y="1435100"/>
            <a:ext cx="4011295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2C03D3D-73AF-95CB-E178-859E733617D0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3422B1F-519E-17DD-D0FA-A78865B426F2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idx="2"/>
          </p:nvPr>
        </p:nvSpPr>
        <p:spPr>
          <a:xfrm>
            <a:off x="2389505" y="5367020"/>
            <a:ext cx="73152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7CFFF71-3FAA-9A09-E477-C95CB139129C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2594062-2CEF-0CB6-A1E1-DAE30EAF578F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lIns="45720" tIns="91440" rIns="45720" bIns="9144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18031E20-6EF5-56E8-BBBB-98BD50F54DCD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4123E8E4-AAAC-761E-E29B-5C4BA6D51409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45720" tIns="91440" rIns="45720" bIns="9144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45720" tIns="91440" rIns="45720" bIns="9144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42E70A17-59AF-B2FC-E15F-AFA9441117FA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E02ACF0-BE93-575A-DDBA-480FE2F42B1D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ctrTitle"/>
          </p:nvPr>
        </p:nvSpPr>
        <p:spPr>
          <a:xfrm>
            <a:off x="914400" y="2129790"/>
            <a:ext cx="10363200" cy="147066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untertitel1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subtitle style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1C1F3084-CAF1-4AC6-BFA7-3C937EE94969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fld id="{3394A1A0-EEDE-C157-902C-1802EF62664D}" type="slidenum">
              <a:t/>
            </a:fld>
          </a:p>
        </p:txBody>
      </p:sp>
    </p:spTree>
  </p:cSld>
  <p:clrMapOvr>
    <a:masterClrMapping/>
  </p:clrMapOvr>
</p:sldLayout>
</file>

<file path=ppt/slideLayouts/slideLayout2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1CEC7B8-F6BC-9B31-F276-006489380455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4715249-07B9-24A4-F7C9-F1F11C8701A4}" type="slidenum">
              <a:t/>
            </a:fld>
          </a:p>
        </p:txBody>
      </p:sp>
    </p:spTree>
  </p:cSld>
  <p:clrMapOvr>
    <a:masterClrMapping/>
  </p:clrMapOvr>
</p:sldLayout>
</file>

<file path=ppt/slideLayouts/slideLayout2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963295" y="4406900"/>
            <a:ext cx="10363200" cy="136207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963295" y="2906395"/>
            <a:ext cx="10363200" cy="150050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5812AEC-A2B8-D4DC-F639-548964770001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2745E69-27DF-21A8-91CC-D1FD10826784}" type="slidenum">
              <a:t/>
            </a:fld>
          </a:p>
        </p:txBody>
      </p:sp>
    </p:spTree>
  </p:cSld>
  <p:clrMapOvr>
    <a:masterClrMapping/>
  </p:clrMapOvr>
</p:sldLayout>
</file>

<file path=ppt/slideLayouts/slideLayout2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sz="half" idx="1"/>
          </p:nvPr>
        </p:nvSpPr>
        <p:spPr>
          <a:xfrm>
            <a:off x="609600" y="1600200"/>
            <a:ext cx="5385435" cy="4526280"/>
          </a:xfrm>
        </p:spPr>
        <p:txBody>
          <a:bodyPr>
            <a:normAutofit/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sz="half" idx="2"/>
          </p:nvPr>
        </p:nvSpPr>
        <p:spPr>
          <a:xfrm>
            <a:off x="6196965" y="1600200"/>
            <a:ext cx="5385435" cy="4526280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0F32BF3-BD9D-A6DD-D34B-4B886505251E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72A3C36-78BA-7FCA-F492-8E9F72DC02DB}" type="slidenum">
              <a:t/>
            </a:fld>
          </a:p>
        </p:txBody>
      </p:sp>
    </p:spTree>
  </p:cSld>
  <p:clrMapOvr>
    <a:masterClrMapping/>
  </p:clrMapOvr>
</p:sldLayout>
</file>

<file path=ppt/slideLayouts/slideLayout2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3"/>
          <p:cNvSpPr>
            <a:spLocks noGrp="1" noChangeArrowheads="1"/>
          </p:cNvSpPr>
          <p:nvPr>
            <p:ph idx="1"/>
          </p:nvPr>
        </p:nvSpPr>
        <p:spPr>
          <a:xfrm>
            <a:off x="609600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sz="half" idx="2"/>
          </p:nvPr>
        </p:nvSpPr>
        <p:spPr>
          <a:xfrm>
            <a:off x="609600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2"/>
          <p:cNvSpPr>
            <a:spLocks noGrp="1" noChangeArrowheads="1"/>
          </p:cNvSpPr>
          <p:nvPr>
            <p:ph idx="3"/>
          </p:nvPr>
        </p:nvSpPr>
        <p:spPr>
          <a:xfrm>
            <a:off x="6195695" y="1534795"/>
            <a:ext cx="5386705" cy="64008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4"/>
          <p:cNvSpPr>
            <a:spLocks noGrp="1" noChangeArrowheads="1"/>
          </p:cNvSpPr>
          <p:nvPr>
            <p:ph sz="half" idx="4"/>
          </p:nvPr>
        </p:nvSpPr>
        <p:spPr>
          <a:xfrm>
            <a:off x="6195695" y="2174875"/>
            <a:ext cx="5386705" cy="39516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BC27858-16D6-978E-987A-E0DB36346EB5}" type="datetime1">
              <a:t/>
            </a:fld>
          </a:p>
        </p:txBody>
      </p:sp>
      <p:sp>
        <p:nvSpPr>
          <p:cNvPr id="8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9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56EFC3D1-9FBB-BA35-F557-69608D19033C}" type="slidenum">
              <a:t/>
            </a:fld>
          </a:p>
        </p:txBody>
      </p:sp>
    </p:spTree>
  </p:cSld>
  <p:clrMapOvr>
    <a:masterClrMapping/>
  </p:clrMapOvr>
</p:sldLayout>
</file>

<file path=ppt/slideLayouts/slideLayout2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>
            <a:normAutofit/>
          </a:bodyPr>
          <a:lstStyle/>
          <a:p>
            <a:pPr/>
            <a:fld id="{0C884770-3EE1-DDB1-AF30-C8E4097E599D}" type="datetime1">
              <a:t/>
            </a:fld>
          </a:p>
        </p:txBody>
      </p:sp>
      <p:sp>
        <p:nvSpPr>
          <p:cNvPr id="4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5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DA2263B-75D0-F7D0-9E1A-8385685468D6}" type="slidenum">
              <a:t/>
            </a:fld>
          </a:p>
        </p:txBody>
      </p:sp>
    </p:spTree>
  </p:cSld>
  <p:clrMapOvr>
    <a:masterClrMapping/>
  </p:clrMapOvr>
</p:sldLayout>
</file>

<file path=ppt/slideLayouts/slideLayout2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>
            <a:normAutofit/>
          </a:bodyPr>
          <a:lstStyle/>
          <a:p>
            <a:pPr/>
            <a:fld id="{013BCBC0-8EEC-6E3D-A283-786885CD542D}" type="datetime1">
              <a:t/>
            </a:fld>
          </a:p>
        </p:txBody>
      </p:sp>
      <p:sp>
        <p:nvSpPr>
          <p:cNvPr id="3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pPr/>
          </a:p>
        </p:txBody>
      </p:sp>
      <p:sp>
        <p:nvSpPr>
          <p:cNvPr id="4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63575102-4C8E-02A7-C0EF-BAF21FA136EF}" type="slidenum">
              <a:t/>
            </a:fld>
          </a:p>
        </p:txBody>
      </p:sp>
    </p:spTree>
  </p:cSld>
  <p:clrMapOvr>
    <a:masterClrMapping/>
  </p:clrMapOvr>
</p:sldLayout>
</file>

<file path=ppt/slideLayouts/slideLayout3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609600" y="273050"/>
            <a:ext cx="4011295" cy="116205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4766945" y="273050"/>
            <a:ext cx="6815455" cy="5853430"/>
          </a:xfrm>
        </p:spPr>
        <p:txBody>
          <a:bodyPr>
            <a:normAutofit/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sz="half" idx="2"/>
          </p:nvPr>
        </p:nvSpPr>
        <p:spPr>
          <a:xfrm>
            <a:off x="609600" y="1435100"/>
            <a:ext cx="4011295" cy="46913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726BC6B8-F69F-3E30-D1D3-0065889D2755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1B5B7211-5FF6-0E84-B8E3-A9D13CAD4EFC}" type="slidenum">
              <a:t/>
            </a:fld>
          </a:p>
        </p:txBody>
      </p:sp>
    </p:spTree>
  </p:cSld>
  <p:clrMapOvr>
    <a:masterClrMapping/>
  </p:clrMapOvr>
</p:sldLayout>
</file>

<file path=ppt/slideLayouts/slideLayout3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2389505" y="4800600"/>
            <a:ext cx="7315200" cy="566420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</p:cNvSpPr>
          <p:nvPr>
            <p:ph idx="1"/>
          </p:nvPr>
        </p:nvSpPr>
        <p:spPr>
          <a:xfrm>
            <a:off x="2389505" y="613410"/>
            <a:ext cx="7315200" cy="4114800"/>
          </a:xfrm>
        </p:spPr>
        <p:txBody>
          <a:bodyPr>
            <a:normAutofit/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</p:cNvSpPr>
          <p:nvPr>
            <p:ph sz="half" idx="2"/>
          </p:nvPr>
        </p:nvSpPr>
        <p:spPr>
          <a:xfrm>
            <a:off x="2389505" y="5367020"/>
            <a:ext cx="7315200" cy="80518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FB7DE31-7FB2-E228-FC0F-897D90410ADC}" type="datetime1">
              <a:t/>
            </a:fld>
          </a:p>
        </p:txBody>
      </p:sp>
      <p:sp>
        <p:nvSpPr>
          <p:cNvPr id="6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7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020C80F-419D-753E-D398-B76B86D625E2}" type="slidenum">
              <a:t/>
            </a:fld>
          </a:p>
        </p:txBody>
      </p:sp>
    </p:spTree>
  </p:cSld>
  <p:clrMapOvr>
    <a:masterClrMapping/>
  </p:clrMapOvr>
</p:sldLayout>
</file>

<file path=ppt/slideLayouts/slideLayout3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/>
        <p:txBody>
          <a:bodyPr vert="vert" wrap="square" lIns="45720" tIns="91440" rIns="45720" bIns="9144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316EC4EE-A0DC-3B32-92D6-56678A986403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7CF7AA2C-6291-A25C-DF4F-9409E40129C1}" type="slidenum">
              <a:t/>
            </a:fld>
          </a:p>
        </p:txBody>
      </p:sp>
    </p:spTree>
  </p:cSld>
  <p:clrMapOvr>
    <a:masterClrMapping/>
  </p:clrMapOvr>
</p:sldLayout>
</file>

<file path=ppt/slideLayouts/slideLayout3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</p:cNvSpPr>
          <p:nvPr>
            <p:ph type="title"/>
          </p:nvPr>
        </p:nvSpPr>
        <p:spPr>
          <a:xfrm>
            <a:off x="8839200" y="274320"/>
            <a:ext cx="2743200" cy="5852160"/>
          </a:xfrm>
        </p:spPr>
        <p:txBody>
          <a:bodyPr vert="vert" wrap="square" lIns="45720" tIns="91440" rIns="45720" bIns="91440" numCol="1" spcCol="215900" anchor="b">
            <a:prstTxWarp prst="textNoShape">
              <a:avLst/>
            </a:prstTxWarp>
            <a:normAutofit/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</p:cNvSpPr>
          <p:nvPr>
            <p:ph idx="1"/>
          </p:nvPr>
        </p:nvSpPr>
        <p:spPr>
          <a:xfrm>
            <a:off x="609600" y="274320"/>
            <a:ext cx="8025765" cy="5852160"/>
          </a:xfrm>
        </p:spPr>
        <p:txBody>
          <a:bodyPr vert="vert" wrap="square" lIns="45720" tIns="91440" rIns="45720" bIns="91440" numCol="1" spcCol="215900" anchor="t">
            <a:prstTxWarp prst="textNoShape">
              <a:avLst/>
            </a:prstTxWarp>
            <a:normAutofit/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ZeitstempelBereich1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/>
          <a:p>
            <a:pPr/>
            <a:fld id="{5253A3AB-E5BF-0655-F1EB-1300EDA50746}" type="datetime1">
              <a:t/>
            </a:fld>
          </a:p>
        </p:txBody>
      </p:sp>
      <p:sp>
        <p:nvSpPr>
          <p:cNvPr id="5" name="FußzeilenBereich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/>
          <a:p>
            <a:pPr/>
          </a:p>
        </p:txBody>
      </p:sp>
      <p:sp>
        <p:nvSpPr>
          <p:cNvPr id="6" name="FoliennummerBereich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03BA3458-16EE-EFC2-A002-E0977A4C56B5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3.xml"/></Relationships>
</file>

<file path=ppt/slideMasters/_rels/slideMaster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4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48A8A43C-72A5-FD52-EB10-8407EA5E1DD1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6235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8235" y="6356985"/>
            <a:ext cx="2844165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EF9124F-01D3-ACE4-9D41-F7B15C0F6BA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5pPr>
      <a:lvl6pPr marL="25146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6pPr>
      <a:lvl7pPr marL="29718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7pPr>
      <a:lvl8pPr marL="3429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8pPr>
      <a:lvl9pPr marL="3886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3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sz="1200" cap="none"/>
            </a:lvl1pPr>
          </a:lstStyle>
          <a:p>
            <a:pPr/>
            <a:fld id="{16BF1E40-0EFB-EAE8-B507-F8BD504943AD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356985"/>
            <a:ext cx="2844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49E5F1F-51D9-CBA9-9726-A7FC116861F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9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9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SimSun" pitchFamily="1" charset="0"/>
          <a:cs typeface="Times New Roman" pitchFamily="1" charset="0"/>
        </a:defRPr>
      </a:lvl9pPr>
    </p:otherStyle>
  </p:txStyles>
</p:sldMaster>
</file>

<file path=ppt/slideMasters/slideMaster3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title"/>
          </p:nvPr>
        </p:nvSpPr>
        <p:spPr>
          <a:xfrm>
            <a:off x="609600" y="274320"/>
            <a:ext cx="10972800" cy="1143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</p:cNvSpPr>
          <p:nvPr>
            <p:ph type="body" idx="1"/>
          </p:nvPr>
        </p:nvSpPr>
        <p:spPr>
          <a:xfrm>
            <a:off x="609600" y="1600200"/>
            <a:ext cx="109728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DateTimeArea1"/>
          <p:cNvSpPr>
            <a:spLocks noGrp="1" noChangeArrowheads="1"/>
          </p:cNvSpPr>
          <p:nvPr>
            <p:ph type="dt" sz="quarter" idx="2"/>
          </p:nvPr>
        </p:nvSpPr>
        <p:spPr>
          <a:xfrm>
            <a:off x="609600" y="6356985"/>
            <a:ext cx="2843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>
              <a:defRPr sz="1200" cap="none"/>
            </a:lvl1pPr>
          </a:lstStyle>
          <a:p>
            <a:pPr/>
            <a:fld id="{293AD4DD-93C4-6F22-8A82-65779ACC7C30}" type="datetime1">
              <a:t/>
            </a:fld>
          </a:p>
        </p:txBody>
      </p:sp>
      <p:sp>
        <p:nvSpPr>
          <p:cNvPr id="5" name="FooterArea1"/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356985"/>
            <a:ext cx="385953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ctr">
              <a:defRPr sz="1200" cap="none"/>
            </a:lvl1pPr>
          </a:lstStyle>
          <a:p>
            <a:pPr/>
          </a:p>
        </p:txBody>
      </p:sp>
      <p:sp>
        <p:nvSpPr>
          <p:cNvPr id="6" name="SlideNumberArea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356985"/>
            <a:ext cx="2844800" cy="3644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51BB189-C7D8-4E47-96A3-3112FFED6064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marR="0" indent="0" algn="ctr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4400" b="0" i="0" u="none" strike="noStrike" kern="1" cap="none" spc="0" baseline="0">
          <a:solidFill>
            <a:schemeClr val="tx2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</p:titleStyle>
    <p:bodyStyle>
      <a:lvl1pPr marL="342900" marR="0" indent="-3429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32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742950" marR="0" indent="-28575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11430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a:tabLst/>
        <a:defRPr sz="24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6002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2057400" marR="0" indent="-228600" algn="l" defTabSz="45720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a:tabLst/>
        <a:defRPr sz="20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</p:bodyStyle>
    <p:otherStyle>
      <a:lvl1pPr marL="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sz="1800" b="0" i="0" u="none" strike="noStrike" kern="1" cap="none" spc="0" baseline="0">
          <a:solidFill>
            <a:schemeClr val="tx1"/>
          </a:solidFill>
          <a:effectLst/>
          <a:txBgFill val="auto"/>
          <a:latin typeface="Calibri" pitchFamily="1" charset="0"/>
          <a:ea typeface="Calibri" pitchFamily="1" charset="0"/>
          <a:cs typeface="Calibri" pitchFamily="1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3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1"/>
          <p:cNvSpPr/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defRPr b="1" cap="none">
                <a:solidFill>
                  <a:srgbClr val="007F7F"/>
                </a:solidFill>
              </a:defRPr>
            </a:pPr>
            <a:r>
              <a:t>Führung</a:t>
            </a:r>
          </a:p>
        </p:txBody>
      </p:sp>
      <p:sp>
        <p:nvSpPr>
          <p:cNvPr id="3" name="Rechteck2"/>
          <p:cNvSpPr/>
          <p:nvPr/>
        </p:nvSpPr>
        <p:spPr>
          <a:xfrm>
            <a:off x="332740" y="979805"/>
            <a:ext cx="11507470" cy="29667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defTabSz="821055">
              <a:spcBef>
                <a:spcPts val="1200"/>
              </a:spcBef>
              <a:spcAft>
                <a:spcPts val="2000"/>
              </a:spcAft>
              <a:tabLst>
                <a:tab pos="479425" algn="l"/>
                <a:tab pos="4953000" algn="l"/>
              </a:tabLst>
              <a:defRPr sz="20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Wertschätzung - 5 Wege, Mitarbeiter typgerecht zu motivieren </a:t>
            </a:r>
            <a:r>
              <a:rPr sz="1200" cap="none"/>
              <a:t>(6 von 13)</a:t>
            </a:r>
            <a:endParaRPr sz="1400" cap="none"/>
          </a:p>
          <a:p>
            <a:pPr defTabSz="914400">
              <a:spcAft>
                <a:spcPts val="1000"/>
              </a:spcAft>
              <a:tabLst>
                <a:tab pos="1431925" algn="l"/>
              </a:tabLst>
              <a:defRPr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Die fünf Sprachen der Mitarbeitermotivation: 1. Lob </a:t>
            </a:r>
            <a:r>
              <a:rPr sz="1200" cap="none"/>
              <a:t>(3 von 4)</a:t>
            </a:r>
            <a:endParaRPr sz="1200" cap="none"/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Wer richtig wertschätzende Komplimente verteilen will, sollte auf folgendes achten: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Oft loben wir, was die andere Person getan hat.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Aber was noch viel stärker wirkt, ist die Wertschätzung des Seins – also wie jemand ist.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Anstatt einem "Gut gemacht" können man sagen:</a:t>
            </a:r>
          </a:p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"Wow, du bist so eloquent.</a:t>
            </a:r>
          </a:p>
        </p:txBody>
      </p:sp>
      <p:sp>
        <p:nvSpPr>
          <p:cNvPr id="4" name="Textbox1"/>
          <p:cNvSpPr/>
          <p:nvPr/>
        </p:nvSpPr>
        <p:spPr>
          <a:xfrm>
            <a:off x="6457950" y="3587750"/>
            <a:ext cx="5381625" cy="1828165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  <p:txBody>
          <a:bodyPr vert="horz" wrap="square" lIns="91440" tIns="45720" rIns="91440" bIns="45720" numCol="1" spcCol="215900" anchor="t">
            <a:spAutoFit/>
          </a:bodyPr>
          <a:lstStyle/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"</a:t>
            </a:r>
            <a:r>
              <a:rPr b="1" cap="none"/>
              <a:t>Eloquent</a:t>
            </a:r>
            <a:r>
              <a:t>" beschreibt die Fähigkeit, sich sprachlich gewählt, präzise und wirkungsvoll auszudrücken.</a:t>
            </a:r>
          </a:p>
          <a:p>
            <a:pPr defTabSz="914400">
              <a:lnSpc>
                <a:spcPct val="130000"/>
              </a:lnSpc>
              <a:spcAft>
                <a:spcPts val="600"/>
              </a:spcAft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Eine Person, die eloquent ist, gilt als beredtsam, wortgewandt und sprachgewandt und kann andere durch ihre Rhetorik überzeugen oder inspirieren. </a:t>
            </a:r>
          </a:p>
        </p:txBody>
      </p:sp>
      <p:sp>
        <p:nvSpPr>
          <p:cNvPr id="5" name="Textbox2"/>
          <p:cNvSpPr/>
          <p:nvPr/>
        </p:nvSpPr>
        <p:spPr>
          <a:xfrm>
            <a:off x="358775" y="3946525"/>
            <a:ext cx="6027420" cy="1511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spAutoFit/>
          </a:bodyPr>
          <a:lstStyle/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rPr cap="none">
                <a:solidFill>
                  <a:srgbClr val="007F7F"/>
                </a:solidFill>
              </a:rPr>
              <a:t>"Jetzt warst du richtig enthusiastisch und man hat deine Energie gespürt."</a:t>
            </a:r>
            <a:endParaRPr cap="none">
              <a:solidFill>
                <a:srgbClr val="007F7F"/>
              </a:solidFill>
            </a:endParaRPr>
          </a:p>
          <a:p>
            <a:pPr marL="396240" indent="-252095" defTabSz="914400">
              <a:lnSpc>
                <a:spcPct val="130000"/>
              </a:lnSpc>
              <a:spcAft>
                <a:spcPts val="600"/>
              </a:spcAft>
              <a:buFont typeface="Wingdings" pitchFamily="2" charset="2"/>
              <a:buChar char=""/>
              <a:tabLst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"Toll, wie gelassen du auch in den stressigsten Situationen bist."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4" animBg="1"/>
      <p:bldP spid="4" grpId="0" build="p" bldLvl="4" animBg="1"/>
      <p:bldP spid="5" grpId="0" build="p" bldLvl="4" animBg="1"/>
    </p:bldLst>
    <p:extLst>
      <p:ext uri="smNativeData">
        <pr:smNativeData xmlns:pr="smNativeData" xmlns="smNativeData" val="pPdqag4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P7///8BAAAAAQAAAAAAAAAAAAAAAAAAAAAAAAApAAAAAAAAAAEAAAABAAAAAAAAAAAAAAAAAAAAAAAAAC0AAAABAAAAAQAAAAEAAAAAAAAAAAAAAAAAAAAAAAAAMQAAAP7///8BAAAAAQAAAAAAAAAAAAAAAAAAAAAAAAA1AAAAAAAAAAEAAAABAAAAAAAAAAAAAAAAAAAAAAAAADkAAAABAAAAAQAAAAEAAAAAAAAAAAAAAAAAAAAAAAAA"/>
      </p:ext>
    </p:ext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2"/>
          <p:cNvSpPr/>
          <p:nvPr/>
        </p:nvSpPr>
        <p:spPr>
          <a:xfrm>
            <a:off x="360045" y="1080135"/>
            <a:ext cx="11129010" cy="53765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spcAft>
                <a:spcPts val="1800"/>
              </a:spcAft>
              <a:buNone/>
              <a:defRPr sz="12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rPr sz="2000" cap="none"/>
              <a:t>Teammeetings vorbereiten und leiten </a:t>
            </a:r>
            <a:r>
              <a:t>(1 von 25)</a:t>
            </a:r>
          </a:p>
          <a:p>
            <a:pPr marL="360045">
              <a:spcBef>
                <a:spcPts val="600"/>
              </a:spcBef>
              <a:spcAft>
                <a:spcPts val="1200"/>
              </a:spcAft>
              <a:defRPr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Anlässe für Teambesprechungen</a:t>
            </a: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Font typeface="Wingdings" pitchFamily="2" charset="2"/>
              <a:buChar char=""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rPr cap="none">
                <a:solidFill>
                  <a:schemeClr val="bg1"/>
                </a:solidFill>
              </a:rPr>
              <a:t>Informationen austauschen und sich beraten.</a:t>
            </a:r>
            <a:endParaRPr cap="none">
              <a:solidFill>
                <a:schemeClr val="bg1"/>
              </a:solidFill>
            </a:endParaRPr>
          </a:p>
          <a:p>
            <a:pPr marL="683895" indent="-215900">
              <a:spcBef>
                <a:spcPts val="600"/>
              </a:spcBef>
              <a:spcAft>
                <a:spcPts val="400"/>
              </a:spcAft>
              <a:buFont typeface="Wingdings" pitchFamily="2" charset="2"/>
              <a:buChar char=""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Entscheidungen treffen.</a:t>
            </a:r>
          </a:p>
          <a:p>
            <a:pPr marL="683895" indent="-215900"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"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Maßnahmen planen.</a:t>
            </a:r>
          </a:p>
          <a:p>
            <a:pPr marL="360045">
              <a:spcBef>
                <a:spcPts val="600"/>
              </a:spcBef>
              <a:spcAft>
                <a:spcPts val="1200"/>
              </a:spcAft>
              <a:defRPr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Nutzen solcher Meetings</a:t>
            </a:r>
          </a:p>
          <a:p>
            <a:pPr marL="683895" indent="-215900"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"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Sie fördern die Teambildung und Teamentwicklung, tragen zum gegenseitigen Verständnis bei und unterstützen das Arbeitsklima.</a:t>
            </a:r>
          </a:p>
          <a:p>
            <a:pPr marL="683895" indent="-215900"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"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Durch die Meetings werden Mitarbeiter besser an Entscheidungen beteiligt, wodurch sich Engagement und die Motivation erhöhen.</a:t>
            </a:r>
          </a:p>
          <a:p>
            <a:pPr marL="683895" indent="-215900"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"/>
              <a:defRPr sz="1600" cap="none">
                <a:latin typeface="Tahoma" pitchFamily="1" charset="0"/>
                <a:ea typeface="SimSun" pitchFamily="1" charset="0"/>
                <a:cs typeface="Times New Roman" pitchFamily="1" charset="0"/>
              </a:defRPr>
            </a:pPr>
            <a:r>
              <a:t>Regelmäßige fixe Termine vermitteln eine verbindliche Routine für alle Beteiligten und </a:t>
            </a:r>
            <a:br/>
            <a:r>
              <a:t>schaffen damit Orientierung und Struktur.</a:t>
            </a:r>
          </a:p>
        </p:txBody>
      </p:sp>
      <p:sp>
        <p:nvSpPr>
          <p:cNvPr id="3" name="Rechteck1"/>
          <p:cNvSpPr/>
          <p:nvPr/>
        </p:nvSpPr>
        <p:spPr>
          <a:xfrm>
            <a:off x="92710" y="440055"/>
            <a:ext cx="106006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marL="342900" indent="-342900">
              <a:buNone/>
              <a:defRPr b="1" cap="none">
                <a:solidFill>
                  <a:srgbClr val="007F7F"/>
                </a:solidFill>
              </a:defRPr>
            </a:pPr>
            <a:r>
              <a:t>Die praktische Anwendung der Gesprächstechniken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 bldLvl="3" animBg="1"/>
    </p:bldLst>
    <p:extLst>
      <p:ext uri="smNativeData">
        <pr:smNativeData xmlns:pr="smNativeData" xmlns="smNativeData" val="pPdqagoAAAAFAAAA/v///wEAAAABAAAAAAAAAAAAAAAAAAAAAAAAAAkAAAAAAAAAAQAAAAEAAAAAAAAAAAAAAAAAAAAAAAAADQAAAAEAAAABAAAAAQAAAAAAAAAAAAAAAAAAAAAAAAARAAAAAgAAAAEAAAABAAAAAAAAAAAAAAAAAAAAAAAAABUAAAADAAAAAQAAAAEAAAAAAAAAAAAAAAAAAAAAAAAAGQAAAAQAAAABAAAAAQAAAAAAAAAAAAAAAAAAAAAAAAAdAAAABQAAAAEAAAABAAAAAAAAAAAAAAAAAAAAAAAAACEAAAAGAAAAAQAAAAEAAAAAAAAAAAAAAAAAAAAAAAAAJQAAAAcAAAABAAAAAQAAAAAAAAAAAAAAAAAAAAAAAAApAAAACAAAAAEAAAABAAAAAAAAAAAAAAAAAAAAAAAAAA=="/>
      </p:ext>
    </p:ext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/>
          </a:p>
        </p:txBody>
      </p:sp>
      <p:sp>
        <p:nvSpPr>
          <p:cNvPr id="3" name="SlideSubtitle1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</a:extraClrScheme>
    <a:extraClrScheme>
      <a:clrScheme name="Office 2013-2022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4472C4"/>
        </a:accent1>
        <a:accent2>
          <a:srgbClr val="ED7D31"/>
        </a:accent2>
        <a:accent3>
          <a:srgbClr val="A5A5A5"/>
        </a:accent3>
        <a:accent4>
          <a:srgbClr val="FFC000"/>
        </a:accent4>
        <a:accent5>
          <a:srgbClr val="5B9BD5"/>
        </a:accent5>
        <a:accent6>
          <a:srgbClr val="70AD47"/>
        </a:accent6>
        <a:hlink>
          <a:srgbClr val="0563C1"/>
        </a:hlink>
        <a:folHlink>
          <a:srgbClr val="954F72"/>
        </a:folHlink>
      </a:clrScheme>
    </a:extraClrScheme>
  </a:extraClrSchemeLst>
</a:theme>
</file>

<file path=ppt/theme/theme2.xml><?xml version="1.0" encoding="utf-8"?>
<a:theme xmlns:a="http://schemas.openxmlformats.org/drawingml/2006/main" name="Rand">
  <a:themeElements>
    <a:clrScheme name="Office 2013-202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resentation">
      <a:majorFont>
        <a:latin typeface="Calibri"/>
        <a:ea typeface="SimSun"/>
        <a:cs typeface="Times New Roman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Rand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Calibri"/>
        <a:ea typeface="Calibri"/>
        <a:cs typeface="Calibri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</a:ln>
        <a:ln w="25400">
          <a:solidFill>
            <a:schemeClr val="phClr"/>
          </a:solidFill>
        </a:ln>
        <a:ln w="38100">
          <a:solidFill>
            <a:schemeClr val="phClr"/>
          </a:solidFill>
        </a:ln>
      </a:lnStyleLst>
      <a:effectStyleLst>
        <a:effectStyle>
          <a:effectLst>
            <a:outerShdw blurRad="40000" dist="20000" dir="5400000" algn="tl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algn="tl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warmMatte">
            <a:bevelT w="63500" h="25400" prst="circ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12700">
          <a:solidFill>
            <a:schemeClr val="dk1"/>
          </a:solidFill>
        </a:ln>
      </a:spPr>
      <a:bodyPr spcFirstLastPara="1">
        <a:prstTxWarp prst="textNoShape">
          <a:avLst/>
        </a:prstTxWarp>
        <a:noAutofit/>
      </a:bodyPr>
      <a:lstStyle/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Presentations NX rev.1500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gerhard</cp:lastModifiedBy>
  <cp:revision>0</cp:revision>
  <dcterms:created xsi:type="dcterms:W3CDTF">2026-07-30T06:52:22Z</dcterms:created>
  <dcterms:modified xsi:type="dcterms:W3CDTF">2026-07-30T07:05:08Z</dcterms:modified>
</cp:coreProperties>
</file>