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  <p:sldMasterId id="2147483660" r:id="rId6"/>
    <p:sldMasterId id="2147483672" r:id="rId7"/>
  </p:sldMasterIdLst>
  <p:sldIdLst>
    <p:sldId id="257" r:id="rId8"/>
    <p:sldId id="256" r:id="rId9"/>
  </p:sldIdLst>
  <p:sldSz cx="9144000" cy="51435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78216470" val="1061" rev64="64" revOS="1"/>
      <pr:smFileRevision xmlns:pr="smNativeData" xmlns="smNativeData" dt="1678216470" val="101"/>
      <pr:guideOptions xmlns:pr="smNativeData" xmlns="smNativeData" dt="1678216470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89" d="100"/>
          <a:sy n="89" d="100"/>
        </p:scale>
        <p:origin x="286" y="1774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5" d="100"/>
        <a:sy n="15" d="100"/>
      </p:scale>
      <p:origin x="0" y="0"/>
    </p:cViewPr>
  </p:sorterViewPr>
  <p:notesViewPr>
    <p:cSldViewPr snapToObjects="1" showGuides="1">
      <p:cViewPr>
        <p:scale>
          <a:sx n="89" d="100"/>
          <a:sy n="89" d="100"/>
        </p:scale>
        <p:origin x="286" y="1774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slideMaster" Target="slideMasters/slideMaster3.xml"/><Relationship Id="rId8" Type="http://schemas.openxmlformats.org/officeDocument/2006/relationships/slide" Target="slides/slide1.xml"/><Relationship Id="rId9" Type="http://schemas.openxmlformats.org/officeDocument/2006/relationships/slide" Target="slides/slide2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NMJAAAINAAAnBA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1597025"/>
            <a:ext cx="7772400" cy="1102995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gAAO4RAADQLwAABBo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vDwAAAh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30C567-29DD-6533-9388-DF668BC6658A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HJQAAAh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062F7BE-F0BD-3701-F3DA-0654B9940553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IHAABwNQAARBw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vDwAAAh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2B8FBFF-B19F-ED0D-D100-4758B54E271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HJQAAAh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0DEBA6-E8D0-581D-9EB5-1E48A5FB684B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QQAAFUUAABBNAAAnRo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721995" y="3305175"/>
            <a:ext cx="7772400" cy="1021080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QQAAGgNAABBNAAAVRQ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721995" y="2179320"/>
            <a:ext cx="7772400" cy="112585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vDwAAAh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5B9C2E7-A988-EC34-C601-5F618C4F300A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HJQAAAh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572C6FE-B098-2730-D6CA-466588842013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IHAACoGwAARBw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200150"/>
            <a:ext cx="4038600" cy="339471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xwAAGIHAABwNQAARBw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647565" y="1200150"/>
            <a:ext cx="4039235" cy="339471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vDwAAAh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1756CBD-F39C-209A-D2CD-05CF22832450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HJQAAAh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35BA434-7A9E-0E52-D0E3-8C07EAAD26D9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QHAACqGwAACAo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150620"/>
            <a:ext cx="4039870" cy="48006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AgKAACqGwAARBw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630680"/>
            <a:ext cx="4039870" cy="2964180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RwAABQHAABwNQAACAo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4646295" y="1150620"/>
            <a:ext cx="4040505" cy="48006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RwAAAgKAABwNQAARBw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4646295" y="1630680"/>
            <a:ext cx="4040505" cy="2964180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vDwAAAh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A346F6F-21C7-6199-898C-D7CC21C27F82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HJQAAAh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3E00B44-0A8E-B5FD-C058-FCA8451636A9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vDwAAAh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F02D46E-20A2-5722-ECBA-D6779AF41A83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HJQAAAh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9A14C38-76B4-F4BA-FA19-80EF02570CD5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vDwAAAh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02E7EC2-8CCD-7B88-8396-7ADD30D8752F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HJQAAAh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AF63905-4BF7-A3CF-B94E-BD9A77004FE8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IBAABRFQAAnwY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04470"/>
            <a:ext cx="3007995" cy="87185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hUAAEIBAABwNQAARBw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04470"/>
            <a:ext cx="5111750" cy="439039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J8GAABRFQAARBw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076325"/>
            <a:ext cx="3007995" cy="3518535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vDwAAAh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1AB7134-7A9C-FE87-D213-8CD23F5D24D9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HJQAAAh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903DE33-7DA4-5628-EABB-8B7D90F51CDE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CYWAADGLAAAwx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3600450"/>
            <a:ext cx="5486400" cy="42481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NQCAADGLAAA0B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459740"/>
            <a:ext cx="5486400" cy="30861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MMYAADGLAAAehw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1791970" y="4025265"/>
            <a:ext cx="5486400" cy="603885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vDwAAAh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493ED82-CCE9-C61B-A72B-3A4EA365516F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HJQAAAh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D659FE1-AFC0-3069-8EDD-593CD193780C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IHAABwNQAARBw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vDwAAAh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E428086-C8A3-1776-EDFA-3E23CEB41B6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HJQAAAh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94D6B95-DBD4-189D-9AF5-2DC825BB6C78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EQBAABwNQAARBw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05740"/>
            <a:ext cx="2057400" cy="438912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DXJwAARBw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05740"/>
            <a:ext cx="6019165" cy="438912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vDwAAAh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28621E8-A6FF-D3D7-B13E-50826F70470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HJQAAAh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7F44427-69FA-A1B2-B44C-9FE70A0242CA}" type="slidenum">
              <a:t/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gMAAF8HAAAGJwAAdQwAABAAAAAmAAAACAAAAP3w////////MAAAABQAAAAAAAAAAAD//wAAAQAAAP//AAABAA=="/>
              </a:ext>
            </a:extLst>
          </p:cNvSpPr>
          <p:nvPr>
            <p:ph type="ctrTitle"/>
          </p:nvPr>
        </p:nvSpPr>
        <p:spPr>
          <a:xfrm>
            <a:off x="514350" y="1198245"/>
            <a:ext cx="5829300" cy="826770"/>
          </a:xfr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 b="1" i="0" u="none" strike="noStrike" kern="1" cap="none" spc="0" baseline="0">
                <a:solidFill>
                  <a:srgbClr val="23A092"/>
                </a:solidFill>
                <a:effectLst/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YAAHINAADcIwAAgxM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028700" y="2185670"/>
            <a:ext cx="4800600" cy="986155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TFd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AAAAL0WAAAcBwAAuBcAABAAAAAmAAAACAAAAHxw////////MAAAABQAAAAAAAAAAAD//wAAAQAAAP//AAABAA=="/>
              </a:ext>
            </a:extLst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33863C8B-C5DE-D3CA-903E-339F72706666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MAvq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gAAL0WAADtIQAAuBcAABAAAAAmAAAACAAAAHxw////////MAAAABQAAAAAAAAAAAD//wAAAQAAAP//AAABAA=="/>
              </a:ext>
            </a:extLst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CMAAL0WAAAMKgAAuBcAABAAAAAmAAAACAAAAHx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4AF39E11-5FA7-A668-E94B-A93DD0051FFC}" type="slidenum">
              <a:t/>
            </a:fld>
          </a:p>
        </p:txBody>
      </p:sp>
    </p:spTree>
  </p:cSld>
  <p:clrMapOvr>
    <a:masterClrMapping/>
  </p:clrMapOvr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AIAAPMAAAAUKAAA5wQ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342900" y="154305"/>
            <a:ext cx="6172200" cy="64262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NxN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gAAAG8DAACbKQAAVB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AAAAL0WAAAcBwAAuBc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2D79F1C-52CF-8269-816F-A43CD12177F1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gAAL0WAADtIQAAuBc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CMAAL0WAAAMKgAAuBc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8C29CE1-AFB5-976A-FB7A-593FD2340D0C}" type="slidenum">
              <a:t/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VQMAAD8PAAAxJwAA9hMAAA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541655" y="2478405"/>
            <a:ext cx="5829300" cy="766445"/>
          </a:xfrm>
        </p:spPr>
        <p:txBody>
          <a:bodyPr/>
          <a:lstStyle>
            <a:lvl1pPr algn="l">
              <a:defRPr sz="4000" b="1" cap="all"/>
            </a:lvl1pPr>
            <a:lvl2pPr marL="0" indent="0" algn="l">
              <a:buNone/>
              <a:defRPr cap="none">
                <a:solidFill>
                  <a:srgbClr val="000000"/>
                </a:solidFill>
              </a:defRPr>
            </a:lvl2pPr>
            <a:lvl3pPr marL="0" indent="0" algn="l">
              <a:buNone/>
              <a:defRPr cap="none">
                <a:solidFill>
                  <a:srgbClr val="000000"/>
                </a:solidFill>
              </a:defRPr>
            </a:lvl3pPr>
            <a:lvl4pPr marL="0" indent="0" algn="l">
              <a:buNone/>
              <a:defRPr cap="none">
                <a:solidFill>
                  <a:srgbClr val="000000"/>
                </a:solidFill>
              </a:defRPr>
            </a:lvl4pPr>
            <a:lvl5pPr marL="0" indent="0" algn="l">
              <a:buNone/>
              <a:defRPr cap="none">
                <a:solidFill>
                  <a:srgbClr val="000000"/>
                </a:solidFill>
              </a:defRPr>
            </a:lvl5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VyN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QMAAA4KAAAxJwAAPw8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541655" y="1634490"/>
            <a:ext cx="5829300" cy="8439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Jo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AAAAL0WAAAcBwAAuBc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ED166FF-B1A3-8490-ED69-47C528271B12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gAAL0WAADtIQAAuBc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CMAAL0WAAAMKgAAuBc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532C4C9-8788-6732-C68A-71678AC43024}" type="slidenum">
              <a:t/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AIAAPMAAAAUKAAA5wQ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342900" y="154305"/>
            <a:ext cx="6172200" cy="64262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TyN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IAAIkFAAC+FAAAMx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342900" y="899795"/>
            <a:ext cx="3028950" cy="254635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hUAAIkFAAAUKAAAMx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3486150" y="899795"/>
            <a:ext cx="3028950" cy="254635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AAAAL0WAAAcBwAAuBc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80A5881-CFA5-5FAE-EBB2-39FB16FC1D6C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gAAL0WAADtIQAAuBc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CMAAL0WAAAMKgAAuBc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633E128-66CB-6617-858B-9042AFC573C5}" type="slidenum">
              <a:t/>
            </a:fld>
          </a:p>
        </p:txBody>
      </p:sp>
    </p:spTree>
  </p:cSld>
  <p:clrMapOvr>
    <a:masterClrMapping/>
  </p:clrMapOvr>
</p:sldLayout>
</file>

<file path=ppt/slideLayouts/slideLayout1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AIAAPMAAAAUKAAA5wQ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342900" y="154305"/>
            <a:ext cx="6172200" cy="64262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5yN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IAAE8FAAC/FAAAhgc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342900" y="862965"/>
            <a:ext cx="3029585" cy="36004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o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IAAIYHAAC/FAAAMx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342900" y="1223010"/>
            <a:ext cx="3029585" cy="222313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CAg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BUAAE8FAAAUKAAAhgc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3484880" y="862965"/>
            <a:ext cx="3030220" cy="36004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CAg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BUAAIYHAAAUKAAAMx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3484880" y="1223010"/>
            <a:ext cx="3030220" cy="222313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AAAAL0WAAAcBwAAuBc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4ED8401-4FB9-B872-F755-B927CA1B01EC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gAAL0WAADtIQAAuBc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CMAAL0WAAAMKgAAuBc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A7CB2D5-9B87-2944-C9C4-6D11FC8A3F38}" type="slidenum">
              <a:t/>
            </a:fld>
          </a:p>
        </p:txBody>
      </p:sp>
    </p:spTree>
  </p:cSld>
  <p:clrMapOvr>
    <a:masterClrMapping/>
  </p:clrMapOvr>
</p:sldLayout>
</file>

<file path=ppt/slideLayouts/slideLayout1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AIAAPMAAAAUKAAA5wQ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342900" y="154305"/>
            <a:ext cx="6172200" cy="64262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txN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AAAAL0WAAAcBwAAuBc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FFE24EC-A2F2-ABD2-BC46-54876A084A01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GEgB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gAAL0WAADtIQAAuBc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HGEl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CMAAL0WAAAMKgAAuBc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5CF684B-05A8-9A9E-E677-F3CB263910A6}" type="slidenum">
              <a:t/>
            </a:fld>
          </a:p>
        </p:txBody>
      </p:sp>
    </p:spTree>
  </p:cSld>
  <p:clrMapOvr>
    <a:masterClrMapping/>
  </p:clrMapOvr>
</p:sldLayout>
</file>

<file path=ppt/slideLayouts/slideLayout1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AAAAL0WAAAcBwAAuBc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9796F18-56C4-2C99-8AC1-A0CC218F7CF5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9v9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gAAL0WAADtIQAAuBc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HriD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CMAAL0WAAAMKgAAuBc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AAF9DCE-80A7-FA6B-E917-763ED3591F23}" type="slidenum">
              <a:t/>
            </a:fld>
          </a:p>
        </p:txBody>
      </p:sp>
    </p:spTree>
  </p:cSld>
  <p:clrMapOvr>
    <a:masterClrMapping/>
  </p:clrMapOvr>
</p:sldLayout>
</file>

<file path=ppt/slideLayouts/slideLayout1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AIAAPEAAAD9DwAA9wQ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342900" y="153035"/>
            <a:ext cx="2256155" cy="654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Rv9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hAAAPEAAAAUKAAAMx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2680970" y="153035"/>
            <a:ext cx="3834130" cy="329311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IAAPcEAAD9DwAAMx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342900" y="807085"/>
            <a:ext cx="2256155" cy="263906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AAAAL0WAAAcBwAAuBc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144E0FC-B2DC-1116-92FC-4443AEB26411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B5jb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gAAL0WAADtIQAAuBc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uDsC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CMAAL0WAAAMKgAAuBc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530F049-07D8-6506-9688-F153BEC660A4}" type="slidenum">
              <a:t/>
            </a:fld>
          </a:p>
        </p:txBody>
      </p:sp>
    </p:spTree>
  </p:cSld>
  <p:clrMapOvr>
    <a:masterClrMapping/>
  </p:clrMapOvr>
</p:sldLayout>
</file>

<file path=ppt/slideLayouts/slideLayout2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RAgAAJwQAACUIQAAkhI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343660" y="2700020"/>
            <a:ext cx="4114800" cy="31877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v09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RAgAAB8CAACUIQAAXBA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343660" y="344805"/>
            <a:ext cx="4114800" cy="2314575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RAgAAJISAACUIQAAWx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1343660" y="3018790"/>
            <a:ext cx="4114800" cy="452755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AAAAL0WAAAcBwAAuBc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7696EEA-A4DA-3C98-94D1-52CD209F6207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gAAL0WAADtIQAAuBc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CMAAL0WAAAMKgAAuBc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AE2E77B-3587-B711-C95A-C344A9143F96}" type="slidenum">
              <a:t/>
            </a:fld>
          </a:p>
        </p:txBody>
      </p:sp>
    </p:spTree>
  </p:cSld>
  <p:clrMapOvr>
    <a:masterClrMapping/>
  </p:clrMapOvr>
</p:sldLayout>
</file>

<file path=ppt/slideLayouts/slideLayout2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AIAAPMAAAAUKAAA5wQ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342900" y="154305"/>
            <a:ext cx="6172200" cy="64262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Nid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gAAAG8DAACbKQAAVB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11gP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AAAAL0WAAAcBwAAuBc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B841E8F-C1E6-D1E8-A83C-37BD50725E62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YhqL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gAAL0WAADtIQAAuBc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J+2Ng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CMAAL0WAAAMKgAAuBc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6F0681B-55CB-A59E-8548-A3CB260673F6}" type="slidenum">
              <a:t/>
            </a:fld>
          </a:p>
        </p:txBody>
      </p:sp>
    </p:spTree>
  </p:cSld>
  <p:clrMapOvr>
    <a:masterClrMapping/>
  </p:clrMapOvr>
</p:sldLayout>
</file>

<file path=ppt/slideLayouts/slideLayout2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C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4AAPMAAAAUKAAAMxUAAAAAAAAmAAAACAAAAIOAAAAAAAAAMAAAABQAAAAAAAAAAAD//wAAAQAAAP//AAABAA=="/>
              </a:ext>
            </a:extLst>
          </p:cNvSpPr>
          <p:nvPr>
            <p:ph type="title"/>
          </p:nvPr>
        </p:nvSpPr>
        <p:spPr>
          <a:xfrm>
            <a:off x="4972050" y="154305"/>
            <a:ext cx="1543050" cy="329184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P0N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IAAPMAAADiHQAAMx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342900" y="154305"/>
            <a:ext cx="4514850" cy="329184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AAAAL0WAAAcBwAAuBc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78F66E7-A9CA-DA90-8437-5FC52879720A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gAAL0WAADtIQAAuBc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CMAAL0WAAAMKgAAuBc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4005BC7-89F9-55AD-B7B8-7FF815F6412A}" type="slidenum">
              <a:t/>
            </a:fld>
          </a:p>
        </p:txBody>
      </p:sp>
    </p:spTree>
  </p:cSld>
  <p:clrMapOvr>
    <a:masterClrMapping/>
  </p:clrMapOvr>
</p:sldLayout>
</file>

<file path=ppt/slideLayouts/slideLayout2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NQJAAAINAAAnRAAABAAAAAmAAAACAAAAP3w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1597660"/>
            <a:ext cx="7772400" cy="1102995"/>
          </a:xfr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 b="1" i="0" u="none" strike="noStrike" kern="1" cap="none" spc="0" baseline="0">
                <a:solidFill>
                  <a:srgbClr val="23A092"/>
                </a:solidFill>
                <a:effectLst/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AgAAO4RAADQLwAABBo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TFd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wAAAFIeAAB7CQAAoB8AABAAAAAmAAAACAAAAHxw////////MAAAABQAAAAAAAAAAAD//wAAAQAAAP//AAABAA=="/>
              </a:ext>
            </a:extLst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0C7A2ADE-90E1-2FDC-AFC2-6689648C5933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MAvq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FIeAAA8LQAAoB8AABAAAAAmAAAACAAAAHxw////////MAAAABQAAAAAAAAAAAD//wAAAQAAAP//AAABAA=="/>
              </a:ext>
            </a:extLst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C4AAFIeAAAQOAAAoB8AABAAAAAmAAAACAAAAHx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fld id="{2C5B41B7-F9C1-0EB7-8FE3-0FE20FAD795A}" type="slidenum">
              <a:t/>
            </a:fld>
          </a:p>
        </p:txBody>
      </p:sp>
    </p:spTree>
  </p:cSld>
  <p:clrMapOvr>
    <a:masterClrMapping/>
  </p:clrMapOvr>
</p:sldLayout>
</file>

<file path=ppt/slideLayouts/slideLayout2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05740"/>
            <a:ext cx="8229600" cy="85725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hk9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UwEAAJQEAAB6NwAAcRw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wAAAFIeAAB7CQAAoB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559BCAD-E398-0C4A-D6E1-151FF2AF2040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FIeAAA8LQAAoB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C4AAFIeAAAQOAAAoB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4C76AFF-B1A9-929C-E77F-47C924311112}" type="slidenum">
              <a:t/>
            </a:fld>
          </a:p>
        </p:txBody>
      </p:sp>
    </p:spTree>
  </p:cSld>
  <p:clrMapOvr>
    <a:masterClrMapping/>
  </p:clrMapOvr>
</p:sldLayout>
</file>

<file path=ppt/slideLayouts/slideLayout2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FUUAABCNAAAnhoAAA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3305175"/>
            <a:ext cx="7772400" cy="1021715"/>
          </a:xfrm>
        </p:spPr>
        <p:txBody>
          <a:bodyPr/>
          <a:lstStyle>
            <a:lvl1pPr algn="l">
              <a:defRPr sz="4000" b="1" cap="all"/>
            </a:lvl1pPr>
            <a:lvl2pPr marL="0" indent="0" algn="l">
              <a:buNone/>
              <a:defRPr cap="none">
                <a:solidFill>
                  <a:srgbClr val="000000"/>
                </a:solidFill>
              </a:defRPr>
            </a:lvl2pPr>
            <a:lvl3pPr marL="0" indent="0" algn="l">
              <a:buNone/>
              <a:defRPr cap="none">
                <a:solidFill>
                  <a:srgbClr val="000000"/>
                </a:solidFill>
              </a:defRPr>
            </a:lvl3pPr>
            <a:lvl4pPr marL="0" indent="0" algn="l">
              <a:buNone/>
              <a:defRPr cap="none">
                <a:solidFill>
                  <a:srgbClr val="000000"/>
                </a:solidFill>
              </a:defRPr>
            </a:lvl4pPr>
            <a:lvl5pPr marL="0" indent="0" algn="l">
              <a:buNone/>
              <a:defRPr cap="none">
                <a:solidFill>
                  <a:srgbClr val="000000"/>
                </a:solidFill>
              </a:defRPr>
            </a:lvl5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3nt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GkNAABCNAAAVRQ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179955"/>
            <a:ext cx="7772400" cy="11252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wAAAFIeAAB7CQAAoB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7D57942-0CEA-808F-A46D-FADA372352AF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FIeAAA8LQAAoB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C4AAFIeAAAQOAAAoB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372A299-D7FE-2754-B0CA-2101EC844674}" type="slidenum">
              <a:t/>
            </a:fld>
          </a:p>
        </p:txBody>
      </p:sp>
    </p:spTree>
  </p:cSld>
  <p:clrMapOvr>
    <a:masterClrMapping/>
  </p:clrMapOvr>
</p:sldLayout>
</file>

<file path=ppt/slideLayouts/slideLayout2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05740"/>
            <a:ext cx="8229600" cy="85725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xn9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GIHAACoGwAARBw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457200" y="1200150"/>
            <a:ext cx="4038600" cy="339471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mBwAAGIHAABwNQAARBw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648200" y="1200150"/>
            <a:ext cx="4038600" cy="339471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wAAAFIeAAB7CQAAoB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B127446-08C6-4782-88AA-FED73AE47EAB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FIeAAA8LQAAoB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C4AAFIeAAAQOAAAoB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91E95A3-EDF4-4B63-BAA6-1B36DBE84C4E}" type="slidenum">
              <a:t/>
            </a:fld>
          </a:p>
        </p:txBody>
      </p:sp>
    </p:spTree>
  </p:cSld>
  <p:clrMapOvr>
    <a:masterClrMapping/>
  </p:clrMapOvr>
</p:sldLayout>
</file>

<file path=ppt/slideLayouts/slideLayout2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05740"/>
            <a:ext cx="8229600" cy="85725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pXn9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BUHAACqGwAACQo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151255"/>
            <a:ext cx="4039870" cy="48006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AkKAACqGwAARBw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631315"/>
            <a:ext cx="4039870" cy="296354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BUHAABwNQAACQo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151255"/>
            <a:ext cx="4039870" cy="48006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AkKAABwNQAARBw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4646930" y="1631315"/>
            <a:ext cx="4039870" cy="296354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wAAAFIeAAB7CQAAoB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574FF0E-40D8-2109-96CC-B65CB18260E3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FIeAAA8LQAAoB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C4AAFIeAAAQOAAAoB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4B2EDCA-84E9-E71B-A70A-724EA3445127}" type="slidenum">
              <a:t/>
            </a:fld>
          </a:p>
        </p:txBody>
      </p:sp>
    </p:spTree>
  </p:cSld>
  <p:clrMapOvr>
    <a:masterClrMapping/>
  </p:clrMapOvr>
</p:sldLayout>
</file>

<file path=ppt/slideLayouts/slideLayout2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05740"/>
            <a:ext cx="8229600" cy="85725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Jn9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wAAAFIeAAB7CQAAoB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E9C712E-60A3-C987-ED24-96D23F6A1BC3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FIeAAA8LQAAoB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C4AAFIeAAAQOAAAoB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9982E97-D9C4-CDD8-8A20-2F8D606E7C7A}" type="slidenum">
              <a:t/>
            </a:fld>
          </a:p>
        </p:txBody>
      </p:sp>
    </p:spTree>
  </p:cSld>
  <p:clrMapOvr>
    <a:masterClrMapping/>
  </p:clrMapOvr>
</p:sldLayout>
</file>

<file path=ppt/slideLayouts/slideLayout2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wAAAFIeAAB7CQAAoB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7924E8A-C4DA-C7B8-942A-32ED00646267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jn9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FIeAAA8LQAAoB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C4AAFIeAAAQOAAAoB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1A86BAE-E0DC-FD9D-9210-16C8255E6443}" type="slidenum">
              <a:t/>
            </a:fld>
          </a:p>
        </p:txBody>
      </p:sp>
    </p:spTree>
  </p:cSld>
  <p:clrMapOvr>
    <a:masterClrMapping/>
  </p:clrMapOvr>
</p:sldLayout>
</file>

<file path=ppt/slideLayouts/slideLayout3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IBAABSFQAAnwY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04470"/>
            <a:ext cx="3008630" cy="87185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q3n9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hUAAEIBAABwNQAARBw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04470"/>
            <a:ext cx="5111750" cy="439039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J8GAABSFQAARBw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076325"/>
            <a:ext cx="3008630" cy="3518535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wAAAFIeAAB7CQAAoB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04BF343-0DCD-1E05-83F3-FB50BDBD75AE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FIeAAA8LQAAoB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C4AAFIeAAAQOAAAoB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0715236-788D-24A4-C3C9-8EF11C8735DB}" type="slidenum">
              <a:t/>
            </a:fld>
          </a:p>
        </p:txBody>
      </p:sp>
    </p:spTree>
  </p:cSld>
  <p:clrMapOvr>
    <a:masterClrMapping/>
  </p:clrMapOvr>
</p:sldLayout>
</file>

<file path=ppt/slideLayouts/slideLayout3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CYWAADGLAAAwxg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3600450"/>
            <a:ext cx="5486400" cy="42481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  <a:lvl2pPr algn="l"/>
            <a:lvl3pPr algn="l"/>
            <a:lvl4pPr algn="l"/>
            <a:lvl5pPr algn="l"/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rdn9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NQCAADGLAAA0B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459740"/>
            <a:ext cx="5486400" cy="308610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MMYAADGLAAAehw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1791970" y="4025265"/>
            <a:ext cx="5486400" cy="603885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wAAAFIeAAB7CQAAoB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9AACEA4-EA84-FF38-CA12-1C6D805C3C49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FIeAAA8LQAAoB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C4AAFIeAAAQOAAAoB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489B74F-0189-DC41-C731-F714F97F31A2}" type="slidenum">
              <a:t/>
            </a:fld>
          </a:p>
        </p:txBody>
      </p:sp>
    </p:spTree>
  </p:cSld>
  <p:clrMapOvr>
    <a:masterClrMapping/>
  </p:clrMapOvr>
</p:sldLayout>
</file>

<file path=ppt/slideLayouts/slideLayout3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A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05740"/>
            <a:ext cx="8229600" cy="857250"/>
          </a:xfr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DoN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UwEAAJQEAAB6NwAAcRw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wAAAFIeAAB7CQAAoB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5EE9D56-1898-BB6B-D656-EE3ED31820BB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FIeAAA8LQAAoB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C4AAFIeAAAQOAAAoB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163BA6F-21DC-364C-92DB-D719F4956482}" type="slidenum">
              <a:t/>
            </a:fld>
          </a:p>
        </p:txBody>
      </p:sp>
    </p:spTree>
  </p:cSld>
  <p:clrMapOvr>
    <a:masterClrMapping/>
  </p:clrMapOvr>
</p:sldLayout>
</file>

<file path=ppt/slideLayouts/slideLayout3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C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EQBAABwNQAARBwAAAAAAAAmAAAACAAAAIO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05740"/>
            <a:ext cx="2057400" cy="438912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LojoN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EQBAADYJwAARBw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05740"/>
            <a:ext cx="6019800" cy="438912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wAAAFIeAAB7CQAAoB8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9E917EB-A5B4-BCE1-FA51-53B4591F0C06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FIeAAA8LQAAoB8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C4AAFIeAAAQOAAAoB8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6DE8DDD-93FB-8B7B-B566-652EC3284330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theme" Target="../theme/theme2.xml"/></Relationships>
</file>

<file path=ppt/slideMasters/_rels/slideMaster3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3.xml"/><Relationship Id="rId3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6.xml"/><Relationship Id="rId6" Type="http://schemas.openxmlformats.org/officeDocument/2006/relationships/slideLayout" Target="../slideLayouts/slideLayout27.xml"/><Relationship Id="rId7" Type="http://schemas.openxmlformats.org/officeDocument/2006/relationships/slideLayout" Target="../slideLayouts/slideLayout28.xml"/><Relationship Id="rId8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3.xml"/><Relationship Id="rId13" Type="http://schemas.openxmlformats.org/officeDocument/2006/relationships/theme" Target="../theme/theme3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457200" y="205740"/>
            <a:ext cx="8229600" cy="857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IHAABwNQAARBw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457200" y="1200150"/>
            <a:ext cx="8229600" cy="33947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vDwAAAh8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457200" y="4767580"/>
            <a:ext cx="2132965" cy="2730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16E50DA5-EBFB-B0FB-B55D-1DAE4313434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HJQAAAh8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3124200" y="4767580"/>
            <a:ext cx="2894965" cy="2730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Fo0H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6553200" y="4767580"/>
            <a:ext cx="2133600" cy="2730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618AC8CA-848C-DF3E-C232-726B867C3427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otherStyle>
  </p:txStyles>
</p:sldMaster>
</file>

<file path=ppt/slideMasters/slideMaster2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Fo0HZ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kAAAANgCAABRJQAA6AIAABAAAAAmAAAACAAAAP//////////MAAAABQAAAAAAAAAAAD//wAAAQAAAP//AAABAA=="/>
              </a:ext>
            </a:extLst>
          </p:cNvSpPr>
          <p:nvPr/>
        </p:nvSpPr>
        <p:spPr>
          <a:xfrm>
            <a:off x="91440" y="462280"/>
            <a:ext cx="5974715" cy="1016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Fo0HZ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kAAAALEWAABRJQAAvRYAABAAAAAmAAAACAAAAP//////////MAAAABQAAAAAAAAAAAD//wAAAQAAAP//AAABAA=="/>
              </a:ext>
            </a:extLst>
          </p:cNvSpPr>
          <p:nvPr/>
        </p:nvSpPr>
        <p:spPr>
          <a:xfrm>
            <a:off x="91440" y="3688715"/>
            <a:ext cx="5974715" cy="762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Fo0HZ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LomAABuAAAANikAAOoC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6295390" y="69850"/>
            <a:ext cx="403860" cy="40386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gAAAG8DAACbKQAAVB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161290" y="558165"/>
            <a:ext cx="6602095" cy="29089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CMAAL0WAAAMKgAAuBc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5692140" y="3696335"/>
            <a:ext cx="1143000" cy="1593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4B197794-DAA6-4C81-E8A1-2CD439EF1E79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wgAAL0WAADtIQAAuBc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343025" y="3696335"/>
            <a:ext cx="4171950" cy="1593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r>
              <a:t>Dr. Gerhard H. 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FAAAAL0WAAAcBwAAuBc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2700" y="3696335"/>
            <a:ext cx="1143000" cy="1593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29C79543-0DC4-9263-8A7F-FB36DB317CAE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otherStyle>
  </p:txStyles>
</p:sldMaster>
</file>

<file path=ppt/slideMasters/slideMaster3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Fo0HZ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AAAAMsDAADCMQAA4QMAABAAAAAmAAAACAAAAP//////////MAAAABQAAAAAAAAAAAD//wAAAQAAAP//AAABAA=="/>
              </a:ext>
            </a:extLst>
          </p:cNvSpPr>
          <p:nvPr/>
        </p:nvSpPr>
        <p:spPr>
          <a:xfrm>
            <a:off x="121920" y="616585"/>
            <a:ext cx="7966710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Fo0HZ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AAAAEIeAADCMQAAUh4AABAAAAAmAAAACAAAAP//////////MAAAABQAAAAAAAAAAAD//wAAAQAAAP//AAABAA=="/>
              </a:ext>
            </a:extLst>
          </p:cNvSpPr>
          <p:nvPr/>
        </p:nvSpPr>
        <p:spPr>
          <a:xfrm>
            <a:off x="121920" y="4918710"/>
            <a:ext cx="7966710" cy="1016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Fo0HZ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KMzAACTAAAA8zYAAOMD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8394065" y="93345"/>
            <a:ext cx="538480" cy="53848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UwEAAJQEAAB6NwAAcRw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15265" y="744220"/>
            <a:ext cx="8803005" cy="38792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C4AAFIeAAAQOAAAoB8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589520" y="4928870"/>
            <a:ext cx="1524000" cy="2120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1A526F33-7DF7-0799-B9EA-8BCC21A44FDE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FIeAAA8LQAAoB8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790700" y="4928870"/>
            <a:ext cx="5562600" cy="2120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r>
              <a:t>Dr. Gerhard H. 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GwAAAFIeAAB7CQAAoB8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7145" y="4928870"/>
            <a:ext cx="1524000" cy="2120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Basic Sans" pitchFamily="1" charset="0"/>
                <a:cs typeface="Basic Sans" pitchFamily="1" charset="0"/>
              </a:defRPr>
            </a:lvl1pPr>
          </a:lstStyle>
          <a:p>
            <a:pPr/>
            <a:fld id="{655A8478-3688-0F72-C6E2-C027CAAC3095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EAAAACADAAAAAAAAAAAAAAEAAACgMgAAVgcAAKr4//8BAAAAf39/AAEAAABkAAAAAAAAABQAAABAHwAAAAAAACYAAAAAAAAAwOD//wAAAAAmAAAAZAAAABYAAABMAAAAAAAAAAAAAAAEAAAAAAAAAAEAAADb3uEKAAAAACgAAAAoAAAAZAAAAGQAAAAAAAAAzMzMAAAAAABQAAAAUAAAAGQAAABkAAAAAAAAABcAAAAUAAAAAAAAAAAAAAD/fwAA/38AAAAAAAAJAAAABAAAALqjB9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QAAAAcCAABWMQAAsQMAABAAAAAmAAAACAAAAP//////////MAAAABQAAAAAAAAAAAD//wAAAQAAAP//AAABAA=="/>
              </a:ext>
            </a:extLst>
          </p:cNvSpPr>
          <p:nvPr/>
        </p:nvSpPr>
        <p:spPr>
          <a:xfrm>
            <a:off x="69215" y="329565"/>
            <a:ext cx="7950835" cy="2705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Grundlagen menschlicher Kommunikation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EAAAACADAAAAAAAAAAAAAAEAAACgMgAAVgcAAKr4//8BAAAAf39/AAEAAABkAAAAAAAAABQAAABAHwAAAAAAACYAAAAAAAAAwOD//wAAAAAmAAAAZAAAABYAAABMAAAAAAAAAAAAAAAEAAAAAAAAAAEAAADb3uEKAAAAACgAAAAoAAAAZAAAAGQAAAAAAAAAzMzMAAAAAABQAAAAUAAAAGQAAABkAAAAAAAAABcAAAAUAAAAAAAAAAAAAAD/fwAApHk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NwIAAAcGAABeNQAAFBsAABAAAAAmAAAACAAAAP//////////MAAAABQAAAAAAAAAAAD//wAAAQAAAP//AAABAA=="/>
              </a:ext>
            </a:extLst>
          </p:cNvSpPr>
          <p:nvPr/>
        </p:nvSpPr>
        <p:spPr>
          <a:xfrm>
            <a:off x="360045" y="979805"/>
            <a:ext cx="8315325" cy="34220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defTabSz="914400">
              <a:spcAft>
                <a:spcPts val="1200"/>
              </a:spcAft>
              <a:buNone/>
              <a:tabLst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rPr sz="1800" cap="none"/>
              <a:t>Fragen und </a:t>
            </a:r>
            <a:r>
              <a:rPr sz="1800" cap="none"/>
              <a:t>Fragetechniken </a:t>
            </a:r>
            <a:r>
              <a:rPr sz="1200" cap="none"/>
              <a:t>(2 von 32)</a:t>
            </a:r>
            <a:endParaRPr sz="1200" cap="none"/>
          </a:p>
          <a:p>
            <a:pPr defTabSz="914400">
              <a:lnSpc>
                <a:spcPct val="150000"/>
              </a:lnSpc>
              <a:spcAft>
                <a:spcPts val="800"/>
              </a:spcAft>
              <a:buNone/>
              <a:tabLst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Beratung und Coaching bedeutet, die richtigen Fragen zu stellen.</a:t>
            </a:r>
          </a:p>
          <a:p>
            <a:pPr defTabSz="914400">
              <a:lnSpc>
                <a:spcPct val="130000"/>
              </a:lnSpc>
              <a:spcAft>
                <a:spcPts val="800"/>
              </a:spcAft>
              <a:buNone/>
              <a:tabLst/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Je länger der Klient braucht, um die Frage des </a:t>
            </a:r>
            <a:r>
              <a:t>Coaches zu beantworten,</a:t>
            </a:r>
            <a:br/>
            <a:r>
              <a:t>desto einschneidender war die Frage.</a:t>
            </a:r>
          </a:p>
          <a:p>
            <a:pPr defTabSz="914400">
              <a:lnSpc>
                <a:spcPct val="130000"/>
              </a:lnSpc>
              <a:spcAft>
                <a:spcPts val="800"/>
              </a:spcAft>
              <a:buNone/>
              <a:tabLst/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Wichtig deshalb: Geduld, so lange zu warten, </a:t>
            </a:r>
            <a:br/>
            <a:r>
              <a:t>bis der Klient eine Antwort auf die Frage gefunden und formuliert hat.</a:t>
            </a:r>
          </a:p>
          <a:p>
            <a:pPr defTabSz="914400">
              <a:lnSpc>
                <a:spcPct val="130000"/>
              </a:lnSpc>
              <a:spcAft>
                <a:spcPts val="800"/>
              </a:spcAft>
              <a:buNone/>
              <a:tabLst/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Immer nur eine Frage auf einmal stellen - dann auf die Antwort warten.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  <p:extLst>
      <p:ext uri="smNativeData">
        <pr:smNativeData xmlns:pr="smNativeData" xmlns="smNativeData" val="Fo0HZAYAAAAFAAAA/v///wEAAAABAAAAAAAAAAAAAAAAAAAAAAAAAAkAAAAAAAAAAQAAAAEAAAAAAAAAAAAAAAAAAAAAAAAADQAAAAEAAAABAAAAAQAAAAAAAAAAAAAAAAAAAAAAAAARAAAAAgAAAAEAAAABAAAAAAAAAAAAAAAAAAAAAAAAABUAAAADAAAAAQAAAAEAAAAAAAAAAAAAAAAAAAAAAAAAGQAAAAQAAAABAAAAAQAAAAAAAAAAAAAAAAAAAAAAAAA=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xmlns="smNativeData" val="SMDATA_16_Fo0H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EAAAACADAAAAAAAAAAAAAAEAAACgMgAAVgcAAKr4//8BAAAAf39/AAEAAABkAAAAAAAAABQAAABAHwAAAAAAACYAAAAAAAAAwOD//wAAAAAmAAAAZAAAABYAAABMAAAAAAAAAAAAAAAEAAAAAAAAAAEAAADb3uEKAAAAACgAAAAoAAAAZAAAAGQAAAAAAAAAzMzMAAAAAABQAAAAUAAAAGQAAABkAAAAAAAAABcAAAAUAAAAAAAAAAAAAAD/fwAApHk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NwIAAAcGAABeNQAAFBsAAAAAAAAmAAAACAAAAP//////////MAAAABQAAAAAAAAAAAD//wAAAQAAAP//AAABAA=="/>
              </a:ext>
            </a:extLst>
          </p:cNvSpPr>
          <p:nvPr/>
        </p:nvSpPr>
        <p:spPr>
          <a:xfrm>
            <a:off x="360045" y="979805"/>
            <a:ext cx="8315325" cy="34220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defTabSz="914400">
              <a:spcAft>
                <a:spcPts val="1200"/>
              </a:spcAft>
              <a:buNone/>
              <a:tabLst/>
              <a:defRPr sz="18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Diesen Text habe ich mit </a:t>
            </a:r>
            <a:r>
              <a:t>opt </a:t>
            </a:r>
            <a:r>
              <a:t>cmd V von voriger Folie übertragen:</a:t>
            </a:r>
          </a:p>
          <a:p>
            <a:pPr defTabSz="914400">
              <a:lnSpc>
                <a:spcPct val="130000"/>
              </a:lnSpc>
              <a:spcAft>
                <a:spcPts val="800"/>
              </a:spcAft>
              <a:tabLst/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Je länger der Klient braucht, um die Frage des </a:t>
            </a:r>
            <a:r>
              <a:t>Coaches zu beantworten,</a:t>
            </a:r>
          </a:p>
          <a:p>
            <a:pPr defTabSz="914400">
              <a:lnSpc>
                <a:spcPct val="130000"/>
              </a:lnSpc>
              <a:spcAft>
                <a:spcPts val="800"/>
              </a:spcAft>
              <a:tabLst/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desto einschneidender war die Frage.</a:t>
            </a:r>
          </a:p>
          <a:p>
            <a:pPr defTabSz="914400">
              <a:lnSpc>
                <a:spcPct val="130000"/>
              </a:lnSpc>
              <a:spcAft>
                <a:spcPts val="800"/>
              </a:spcAft>
              <a:tabLst/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Wichtig deshalb: Geduld, so lange zu warten, </a:t>
            </a:r>
          </a:p>
          <a:p>
            <a:pPr defTabSz="914400">
              <a:lnSpc>
                <a:spcPct val="130000"/>
              </a:lnSpc>
              <a:spcAft>
                <a:spcPts val="800"/>
              </a:spcAft>
              <a:tabLst/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bis der Klient eine Antwort auf die Frage gefunden und formuliert hat.</a:t>
            </a:r>
          </a:p>
          <a:p>
            <a:pPr defTabSz="914400">
              <a:lnSpc>
                <a:spcPct val="130000"/>
              </a:lnSpc>
              <a:spcAft>
                <a:spcPts val="800"/>
              </a:spcAft>
              <a:tabLst/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Immer nur eine Frage auf einmal stellen - dann auf die Antwort warten.</a:t>
            </a:r>
          </a:p>
          <a:p>
            <a:pPr defTabSz="914400">
              <a:lnSpc>
                <a:spcPct val="130000"/>
              </a:lnSpc>
              <a:spcAft>
                <a:spcPts val="800"/>
              </a:spcAft>
              <a:tabLst/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3" animBg="1"/>
    </p:bldLst>
    <p:extLst>
      <p:ext uri="smNativeData">
        <pr:smNativeData xmlns:pr="smNativeData" xmlns="smNativeData" val="Fo0HZAg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gerhard</cp:lastModifiedBy>
  <cp:revision>0</cp:revision>
  <dcterms:created xsi:type="dcterms:W3CDTF">2023-03-07T19:09:30Z</dcterms:created>
  <dcterms:modified xsi:type="dcterms:W3CDTF">2023-03-07T19:14:30Z</dcterms:modified>
</cp:coreProperties>
</file>