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dMasterIdLst>
    <p:sldMasterId id="2147483660" r:id="rId5"/>
  </p:sldMasterIdLst>
  <p:sldIdLst>
    <p:sldId id="256" r:id="rId6"/>
    <p:sldId id="257" r:id="rId7"/>
    <p:sldId id="258" r:id="rId8"/>
    <p:sldId id="259" r:id="rId9"/>
    <p:sldId id="260" r:id="rId10"/>
  </p:sldIdLst>
  <p:hf hdr="0">
    <p:prHF dtFmt="0" ftrStr="Leider ist die Fußzeilentext sehr stark begren"/>
  </p:hf>
  <p:sldSz cx="9144000" cy="6858000"/>
  <p:notesSz cx="6858000" cy="9144000"/>
  <p:defaultTextStyle>
    <a:lvl1pPr marL="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Basic Sans" pitchFamily="0" charset="0"/>
        <a:ea typeface="Basic Sans" pitchFamily="0" charset="0"/>
        <a:cs typeface="Basic Sans" pitchFamily="0" charset="0"/>
      </a:defRPr>
    </a:lvl1pPr>
    <a:lvl2pPr marL="4572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Basic Sans" pitchFamily="0" charset="0"/>
        <a:ea typeface="Basic Sans" pitchFamily="0" charset="0"/>
        <a:cs typeface="Basic Sans" pitchFamily="0" charset="0"/>
      </a:defRPr>
    </a:lvl2pPr>
    <a:lvl3pPr marL="9144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Basic Sans" pitchFamily="0" charset="0"/>
        <a:ea typeface="Basic Sans" pitchFamily="0" charset="0"/>
        <a:cs typeface="Basic Sans" pitchFamily="0" charset="0"/>
      </a:defRPr>
    </a:lvl3pPr>
    <a:lvl4pPr marL="13716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Basic Sans" pitchFamily="0" charset="0"/>
        <a:ea typeface="Basic Sans" pitchFamily="0" charset="0"/>
        <a:cs typeface="Basic Sans" pitchFamily="0" charset="0"/>
      </a:defRPr>
    </a:lvl4pPr>
    <a:lvl5pPr marL="18288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Basic Sans" pitchFamily="0" charset="0"/>
        <a:ea typeface="Basic Sans" pitchFamily="0" charset="0"/>
        <a:cs typeface="Basic Sans" pitchFamily="0" charset="0"/>
      </a:defRPr>
    </a:lvl5pPr>
  </p:defaultTextStyle>
</p:presentation>
</file>

<file path=ppt/presProps.xml><?xml version="1.0" encoding="utf-8"?>
<p:presentation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r:smAppRevision xmlns:pr="smNativeData" dt="1588611770" val="976" rev64="64" revOS="4"/>
  <pr:smFileRevision xmlns:pr="smNativeData" dt="1588611770" val="101"/>
  <p:showPr showNarration="1">
    <p:penClr>
      <a:srgbClr val="0000FF"/>
    </p:penClr>
  </p:showPr>
  <p:extLst>
    <p:ext uri="smNativeData">
      <pr:guideOptions xmlns:pr="smNativeData" dt="1588611770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111" d="100"/>
          <a:sy n="111" d="100"/>
        </p:scale>
        <p:origin x="708" y="210"/>
      </p:cViewPr>
      <p:guideLst x="0" y="0"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6" d="100"/>
        <a:sy n="26" d="100"/>
      </p:scale>
      <p:origin x="0" y="0"/>
    </p:cViewPr>
  </p:sorterViewPr>
  <p:notesViewPr>
    <p:cSldViewPr snapToObjects="1" showGuides="1">
      <p:cViewPr>
        <p:scale>
          <a:sx n="111" d="100"/>
          <a:sy n="111" d="100"/>
        </p:scale>
        <p:origin x="708" y="210"/>
      </p:cViewPr>
    </p:cSldViewPr>
  </p:notesViewPr>
  <p:gridSpacing cx="71755" cy="71755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Relationship Id="rId3" Type="http://schemas.openxmlformats.org/officeDocument/2006/relationships/themeOverride" Target="../theme/themeOverride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showMasterSp="0" type="title">
  <p:cSld>
    <p:bg>
      <p:bgPr>
        <a:blipFill>
          <a:blip r:embed="rId2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PlaceholderArea1"/>
          <p:cNvSpPr>
            <a:spLocks noGrp="1" noChangeArrowheads="1"/>
            <a:extLst>
              <a:ext uri="smNativeData">
                <pr:smNativeData xmlns:pr="smNativeData" val="SMDATA_13_ukqw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CAcAAAYFQ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BqBAAAPg0AABc0AACiFQAAEAAAACYAAAAIAAAAffD///////8="/>
              </a:ext>
            </a:extLst>
          </p:cNvSpPr>
          <p:nvPr>
            <p:ph type="ctrTitle"/>
          </p:nvPr>
        </p:nvSpPr>
        <p:spPr>
          <a:xfrm>
            <a:off x="717550" y="2152650"/>
            <a:ext cx="7750175" cy="1363980"/>
          </a:xfr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4400" b="0" i="0" u="none" strike="noStrike" kern="1" spc="0" prSpc="50" pitch="50" baseline="0">
                <a:solidFill>
                  <a:schemeClr val="tx2"/>
                </a:solidFill>
                <a:effectLst/>
                <a:txBgFill val="auto"/>
                <a:latin typeface="Arial" pitchFamily="2" charset="0"/>
                <a:ea typeface="Arial" pitchFamily="2" charset="0"/>
                <a:cs typeface="Arial" pitchFamily="2" charset="0"/>
              </a:defRPr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ubtitlePlaceholderArea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CAcAAAYFQAAAAAAAAJAAAABAAAAAM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BkCAAA1xcAAK0vAADgIgAAEAAAACYAAAAIAAAAffD///////8="/>
              </a:ext>
            </a:extLst>
          </p:cNvSpPr>
          <p:nvPr>
            <p:ph type="subTitle" idx="1"/>
          </p:nvPr>
        </p:nvSpPr>
        <p:spPr>
          <a:xfrm>
            <a:off x="1363980" y="3875405"/>
            <a:ext cx="6386195" cy="1793875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3200" b="0" i="0" u="none" strike="sngStrike" kern="1" spc="0" prSpc="50" pitch="50" baseline="0">
                <a:solidFill>
                  <a:schemeClr val="folHlink"/>
                </a:solidFill>
                <a:effectLst/>
                <a:txBgFill val="auto"/>
                <a:latin typeface="Arial Black" pitchFamily="2" charset="0"/>
                <a:ea typeface="Arial Black" pitchFamily="2" charset="0"/>
                <a:cs typeface="Arial Black" pitchFamily="2" charset="0"/>
              </a:defRPr>
            </a:lvl1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Q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ZiYAAKgRAAB/KQAAEAAAACYAAAAIAAAAfHD///////8="/>
              </a:ext>
            </a:extLst>
          </p:cNvSpPr>
          <p:nvPr>
            <p:ph type="dt" idx="2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fld id="{3F4175B3-FDD2-1483-9CF9-0BD63BB76A5E}" type="datetime1">
              <a:t>{Datum/Zeit}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KEgAAZiYAAI4wAAB/KQAAAAAAACYAAAAIAAAAffD///////8="/>
              </a:ext>
            </a:extLst>
          </p:cNvSpPr>
          <p:nvPr>
            <p:ph type="ftr" idx="3"/>
          </p:nvPr>
        </p:nvSpPr>
        <p:spPr>
          <a:xfrm>
            <a:off x="3013710" y="6242050"/>
            <a:ext cx="4879340" cy="503555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>
              <a:defRPr i="1" u="sng">
                <a:solidFill>
                  <a:srgbClr val="007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pPr/>
            <a:r>
              <a:t>Vordefinierte Fußzeile im Master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Q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/MAAAZiYAAGk1AAB/KQAAEAAAACYAAAAIAAAAfXD///////8="/>
              </a:ext>
            </a:extLst>
          </p:cNvSpPr>
          <p:nvPr>
            <p:ph type="sldNum" idx="4"/>
          </p:nvPr>
        </p:nvSpPr>
        <p:spPr>
          <a:xfrm>
            <a:off x="7964805" y="6242050"/>
            <a:ext cx="717550" cy="503555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fld id="{3F414868-26D2-14BE-9CF9-D0EB06B76A85}" type="slidenum">
              <a:t>{Nr.}</a:t>
            </a:fld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ukqwXhMAAAAlAAAAZAAAAA8BAAAAkAAAAEgAAACQAAAASAAAAAAAAAAB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xQEAAGk1AADU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DIAYw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tQkAAGk1AACFJQAAEAAAACYAAAAIAAAAAIAAAAAAAAA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E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ZiYAAKgRAAB/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416609-47D2-1490-9CF9-B1C528B76AE4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HsAO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+FAAAZiYAAMEjAAB/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413502-4CD2-14C3-9CF9-BA967BB76AEF}" type="footer">
              <a:t>Leider ist die Fußzeilentext sehr stark begren</a:t>
            </a:fld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BmJgAAZiYAAGk1AAB/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410B2A-64D2-14FD-9CF9-92A845B76AC7}" type="slidenum">
              <a:t>{Nr.}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E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ByBAAAHBsAAEI0AAB9IwAAAAAAACYAAAAIAAAAgQAAAAAAAAA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ukqwXhMAAAAlAAAAZAAAAA8BAAAAkAAAAEgAAACQAAAASAAAAAAAAAAC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ByBAAA4REAAEI0AAAcGwAAAAAAACYAAAAIAAAAgQAAAAAAAAA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C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ZiYAAKgRAAB/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4112A7-E9D2-14E4-9CF9-1FB15CB76A4A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+FAAAZiYAAMEjAAB/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411EF4-BAD2-14E8-9CF9-4CBD50B76A19}" type="footer">
              <a:t>Leider ist die Fußzeilentext sehr stark begren</a:t>
            </a:fld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BmJgAAZiYAAGk1AAB/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417087-C9D2-1486-9CF9-3FD33EB76A6A}" type="slidenum">
              <a:t>{Nr.}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ukqwXhMAAAAlAAAAZAAAAA8BAAAAkAAAAEgAAACQAAAASAAAAAAAAAAB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xQEAAGk1AADU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QAgAA2AkAAKgbAACwJQAAAAAAACYAAAAIAAAAAYAAAAAAAAA="/>
              </a:ext>
            </a:extLst>
          </p:cNvSpPr>
          <p:nvPr>
            <p:ph sz="half"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YHAAA2AkAAHA1AACwJQAAAAAAACYAAAAIAAAAAYAAAAAAAAA="/>
              </a:ext>
            </a:extLst>
          </p:cNvSpPr>
          <p:nvPr>
            <p:ph sz="half"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ZiYAAJgKAAB/KQAAEAAAACYAAAAIAAAAAQAAAAAAAAA="/>
              </a:ext>
            </a:extLst>
          </p:cNvSpPr>
          <p:nvPr>
            <p:ph type="dt" sz="quarter" idx="10"/>
          </p:nvPr>
        </p:nvSpPr>
        <p:spPr>
          <a:xfrm>
            <a:off x="430530" y="6242050"/>
            <a:ext cx="1291590" cy="503555"/>
          </a:xfrm>
        </p:spPr>
        <p:txBody>
          <a:bodyPr/>
          <a:lstStyle/>
          <a:p>
            <a:pPr/>
            <a:fld id="{3F410B9D-D3D2-14FD-9CF9-25A845B76A70}" type="datetime1">
              <a:t>{Datum/Zeit}</a:t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rCwAAZiYAAKwvAAB/KQAAAAAAACYAAAAIAAAAAYAAAAAAAAA="/>
              </a:ext>
            </a:extLst>
          </p:cNvSpPr>
          <p:nvPr>
            <p:ph type="ftr" sz="quarter" idx="11"/>
          </p:nvPr>
        </p:nvSpPr>
        <p:spPr>
          <a:xfrm>
            <a:off x="1937385" y="6242050"/>
            <a:ext cx="5812155" cy="503555"/>
          </a:xfrm>
        </p:spPr>
        <p:txBody>
          <a:bodyPr/>
          <a:lstStyle>
            <a:lvl1pPr>
              <a:defRPr sz="1100">
                <a:solidFill>
                  <a:srgbClr val="FFFF00"/>
                </a:solidFill>
                <a:txBgFill>
                  <a:srgbClr val="00FFFF"/>
                </a:txBgFill>
              </a:defRPr>
            </a:lvl1pPr>
          </a:lstStyle>
          <a:p>
            <a:pPr/>
            <a:r>
              <a:t>Vordefinierte Fußzeile auf der Masterseite mit den Namen „Titel und zwei Inhalte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DMgAAZiYAAGk1AAB/KQAAEAAAACYAAAAIAAAAAQAAAAAAAAA="/>
              </a:ext>
            </a:extLst>
          </p:cNvSpPr>
          <p:nvPr>
            <p:ph type="sldNum" sz="quarter" idx="12"/>
          </p:nvPr>
        </p:nvSpPr>
        <p:spPr>
          <a:xfrm>
            <a:off x="8251825" y="6242050"/>
            <a:ext cx="430530" cy="503555"/>
          </a:xfrm>
        </p:spPr>
        <p:txBody>
          <a:bodyPr/>
          <a:lstStyle/>
          <a:p>
            <a:pPr/>
            <a:fld id="{3F413D6B-25D2-14CB-9CF9-D39E73B76A86}" type="slidenum">
              <a:t>{Nr.}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ukqwXhMAAAAlAAAAZAAAAA8BAAAAkAAAAEgAAACQAAAASAAAAAAAAAAB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xQEAAGk1AADU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val="SMDATA_13_ukqwXhMAAAAlAAAAZAAAAA8BAAAAkAAAAEgAAACQAAAASAAAAAAAAAAC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QAgAAcQkAAKobAABhDQAAAAAAACYAAAAIAAAAgQAAAAAAAAA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QAgAAYQ0AAKobAACwJQAAAAAAACYAAAAIAAAAAYAAAAAAAAA="/>
              </a:ext>
            </a:extLst>
          </p:cNvSpPr>
          <p:nvPr>
            <p:ph sz="half"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val="SMDATA_13_ukqwXhMAAAAlAAAAZAAAAA8BAAAAkAAAAEgAAACQAAAASAAAAAAAAAAC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JIkSZI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WHAAAcQkAAHA1AABhDQAAAAAAACYAAAAIAAAAgQAAAAAAAAA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CAcAAAYFQ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WHAAAYQ0AAHA1AACwJQAAEAAAACYAAAAIAAAAAYAAAAAAAAA="/>
              </a:ext>
            </a:extLst>
          </p:cNvSpPr>
          <p:nvPr>
            <p:ph sz="half"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ZiYAAKgRAAB/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416B22-6CD2-149D-9CF9-9AC825B76ACF}" type="datetime1">
              <a:t>{Datum/Zeit}</a:t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Ncnd20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+FAAAZiYAAMEjAAB/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416F07-49D2-1499-9CF9-BFCC21B76AEA}" type="footer">
              <a:t>Leider ist die Fußzeilentext sehr stark begren</a:t>
            </a:fld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BmJgAAZiYAAGk1AAB/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414C55-1BD2-14BA-9CF9-EDEF02B76AB8}" type="slidenum">
              <a:t>{Nr.}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ukqwXhMAAAAlAAAAZAAAAA8BAAAAkAAAAEgAAACQAAAASAAAAAAAAAAB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xQEAAGk1AADU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ZiYAAKgRAAB/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417159-17D2-1487-9CF9-E1D23FB76AB4}" type="datetime1">
              <a:t>{Datum/Zeit}</a:t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+FAAAZiYAAMEjAAB/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4118C5-8BD2-14EE-9CF9-7DBB56B76A28}" type="footer">
              <a:t>Leider ist die Fußzeilentext sehr stark begren</a:t>
            </a:fld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BmJgAAZiYAAGk1AAB/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411788-C6D2-14E1-9CF9-30B459B76A65}" type="slidenum">
              <a:t>{Nr.}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ZiYAAKgRAAB/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4179EF-A1D2-148F-9CF9-57DA37B76A02}" type="datetime1">
              <a:t>{Datum/Zeit}</a:t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+FAAAZiYAAMEjAAB/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417977-39D2-148F-9CF9-CFDA37B76A9A}" type="footer">
              <a:t>Leider ist die Fußzeilentext sehr stark begren</a:t>
            </a:fld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BmJgAAZiYAAGk1AAB/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4134C5-8BD2-14C2-9CF9-7D977AB76A28}" type="slidenum">
              <a:t>{Nr.}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ukqwXhMAAAAlAAAAZAAAAA8BAAAAkAAAAEgAAACQAAAASAAAAAAAAAAC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QAgAArgEAAFIVAADUCAAAAAAAACYAAAAIAAAAgQAAAAAAAAA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+FQAArgEAAHA1AACwJQAAAAAAACYAAAAIAAAAAYAAAAAAAAA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QAgAA1AgAAFIVAACwJQAAAAAAACYAAAAIAAAAAQAAAAAAAAA="/>
              </a:ext>
            </a:extLst>
          </p:cNvSpPr>
          <p:nvPr>
            <p:ph sz="half"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ZiYAAKgRAAB/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41447B-35D2-14B2-9CF9-C3E70AB76A96}" type="datetime1">
              <a:t>{Datum/Zeit}</a:t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+FAAAZiYAAMEjAAB/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412CBC-F2D2-14DA-9CF9-048F62B76A51}" type="footer">
              <a:t>Leider ist die Fußzeilentext sehr stark begren</a:t>
            </a:fld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BmJgAAZiYAAGk1AAB/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416251-1FD2-1494-9CF9-E9C12CB76ABC}" type="slidenum">
              <a:t>{Nr.}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ukqwXhMAAAAlAAAAZAAAAA8BAAAAkAAAAEgAAACQAAAASAAAAAAAAAAC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AGCwAAiB0AAMYsAAAEIQAAAAAAACYAAAAIAAAAgQAAAAAAAAA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AGCwAAxgMAAMYsAAAWHQAAAAAAACYAAAAIAAAAAQAAAAAAAAA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AGCwAABCEAAMYsAAD4JQAAAAAAACYAAAAIAAAAAQAAAAAAAAA="/>
              </a:ext>
            </a:extLst>
          </p:cNvSpPr>
          <p:nvPr>
            <p:ph sz="half"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ZiYAAKgRAAB/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412ACB-85D2-14DC-9CF9-738964B76A26}" type="datetime1">
              <a:t>{Datum/Zeit}</a:t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+FAAAZiYAAMEjAAB/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4165AB-E5D2-1493-9CF9-13C62BB76A46}" type="footer">
              <a:t>Leider ist die Fußzeilentext sehr stark begren</a:t>
            </a:fld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BmJgAAZiYAAGk1AAB/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4102D1-9FD2-14F4-9CF9-69A14CB76A3C}" type="slidenum">
              <a:t>{Nr.}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ukqwXhMAAAAlAAAAZAAAAA8BAAAAkAAAAEgAAACQAAAASAAAAAAAAAAB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xQEAAGk1AADU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Q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tQkAAGk1AACFJQAAEAAAACYAAAAIAAAAAoAAAAAAAAA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ZiYAAKgRAAB/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410422-6CD2-14F2-9CF9-9AA74AB76ACF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+FAAAZiYAAMEjAAB/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4150DD-93D2-14A6-9CF9-65F31EB76A30}" type="footer">
              <a:t>Leider ist die Fußzeilentext sehr stark begren</a:t>
            </a:fld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BmJgAAZiYAAGk1AAB/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4177D9-97D2-1481-9CF9-61D439B76A34}" type="slidenum">
              <a:t>{Nr.}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ukqwXhMAAAAlAAAAZAAAAA8BAAAAkAAAAEgAAACQAAAASAAAAAAAAAACAAAAAQ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IKAAAsAEAAHA1AACwJQAAAAAAACYAAAAIAAAAgwAAAAAAAAA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Q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QAgAAsAEAANgnAACwJQAAAAAAACYAAAAIAAAAA4AAAAAAAAA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ZiYAAKgRAAB/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417DE1-AFD2-148B-9CF9-59DE33B76A0C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G8Adw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+FAAAZiYAAMEjAAB/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41303D-73D2-14C6-9CF9-85937EB76AD0}" type="footer">
              <a:t>Leider ist die Fußzeilentext sehr stark begren</a:t>
            </a:fld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BmJgAAZiYAAGk1AAB/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414B84-CAD2-14BD-9CF9-3CE805B76A69}" type="slidenum">
              <a:t>{Nr.}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 name="Morning">
    <p:bg>
      <p:bgPr>
        <a:blipFill>
          <a:blip r:embed="rId1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Q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ZiYAAKgRAAB/KQAAEAAAACYAAAAIAAAA//////////8="/>
              </a:ext>
            </a:extLst>
          </p:cNvSpPr>
          <p:nvPr>
            <p:ph type="dt" sz="quarter"/>
          </p:nvPr>
        </p:nvSpPr>
        <p:spPr>
          <a:xfrm>
            <a:off x="430530" y="6242050"/>
            <a:ext cx="2439670" cy="50355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/>
            <a:fld id="{3F4121C4-8AD2-14D7-9CF9-7C826FB76A29}" type="datetime1">
              <a:t>04.05.2020</a:t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+FAAAZiYAAMEjAAB/KQAAEAAAACYAAAAIAAAA//////////8="/>
              </a:ext>
            </a:extLst>
          </p:cNvSpPr>
          <p:nvPr>
            <p:ph type="ftr" sz="quarter" idx="1"/>
          </p:nvPr>
        </p:nvSpPr>
        <p:spPr>
          <a:xfrm>
            <a:off x="3371850" y="6242050"/>
            <a:ext cx="2440305" cy="50355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/>
            <a:fld id="{3F413BB1-FFD2-14CD-9CF9-099875B76A5C}" type="footer">
              <a:t>Leider ist die Fußzeilentext sehr stark begren</a:t>
            </a:fld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E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BmJgAAZiYAAGk1AAB/KQAAEAAAACYAAAAIAAAA//////////8="/>
              </a:ext>
            </a:extLst>
          </p:cNvSpPr>
          <p:nvPr>
            <p:ph type="sldNum" sz="quarter" idx="2"/>
          </p:nvPr>
        </p:nvSpPr>
        <p:spPr>
          <a:xfrm>
            <a:off x="6242050" y="6242050"/>
            <a:ext cx="2440305" cy="50355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/>
            <a:fld id="{3F4163A4-EAD2-1495-9CF9-1CC02DB76A49}" type="slidenum">
              <a:t>2</a:t>
            </a:fld>
          </a:p>
        </p:txBody>
      </p:sp>
      <p:sp>
        <p:nvSpPr>
          <p:cNvPr id="5" name="TitlePlaceholderArea1"/>
          <p:cNvSpPr>
            <a:spLocks noGrp="1" noChangeArrowheads="1"/>
            <a:extLst>
              <a:ext uri="smNativeData">
                <pr:smNativeData xmlns:pr="smNativeData" val="SMDATA_13_ukqwXhMAAAAlAAAAZAAAAA8BAAAAkAAAAEgAAACQAAAASAAAAAAAAAAB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CAcAAAYFQAAAAAAAAJAAAABAAAAAAE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xQEAAGk1AADUCAAAEAAAACYAAAAIAAAA//////////8="/>
              </a:ext>
            </a:extLst>
          </p:cNvSpPr>
          <p:nvPr>
            <p:ph type="title" idx="3"/>
          </p:nvPr>
        </p:nvSpPr>
        <p:spPr>
          <a:xfrm>
            <a:off x="430530" y="287655"/>
            <a:ext cx="8251825" cy="11474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6" name="TextPlaceholderArea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CAcAAAYFQAAAAAAAAJAAAABAAAAAAC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tQkAAGk1AACFJQAAEAAAACYAAAAIAAAA//////////8="/>
              </a:ext>
            </a:extLst>
          </p:cNvSpPr>
          <p:nvPr>
            <p:ph type="body" idx="4"/>
          </p:nvPr>
        </p:nvSpPr>
        <p:spPr>
          <a:xfrm>
            <a:off x="430530" y="1577975"/>
            <a:ext cx="8251825" cy="4521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hdr="0">
    <p:prHF dtFmt="0" ftrStr="Leider ist die Fußzeilentext sehr stark begren"/>
  </p:hf>
  <p:txStyles>
    <p:titleStyle>
      <a:lvl1pPr marL="0" marR="0" indent="0" algn="ctr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4400" b="0" i="0" u="none" strike="noStrike" kern="1" spc="0" prSpc="50" pitch="50" baseline="0">
          <a:solidFill>
            <a:schemeClr val="tx2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Basic Sans" pitchFamily="0" charset="0"/>
          <a:ea typeface="Basic Sans" pitchFamily="0" charset="0"/>
          <a:cs typeface="Basic Sans" pitchFamily="0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Basic Sans" pitchFamily="0" charset="0"/>
          <a:ea typeface="Basic Sans" pitchFamily="0" charset="0"/>
          <a:cs typeface="Basic Sans" pitchFamily="0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Basic Sans" pitchFamily="0" charset="0"/>
          <a:ea typeface="Basic Sans" pitchFamily="0" charset="0"/>
          <a:cs typeface="Basic Sans" pitchFamily="0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Basic Sans" pitchFamily="0" charset="0"/>
          <a:ea typeface="Basic Sans" pitchFamily="0" charset="0"/>
          <a:cs typeface="Basic Sans" pitchFamily="0" charset="0"/>
        </a:defRPr>
      </a:lvl5pPr>
    </p:titleStyle>
    <p:bodyStyle>
      <a:lvl1pPr marL="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3200" b="0" i="0" u="none" strike="noStrike" kern="1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1pPr>
      <a:lvl2pPr marL="333375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2800" b="0" i="0" u="none" strike="noStrike" kern="1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2pPr>
      <a:lvl3pPr marL="95250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3pPr>
      <a:lvl4pPr marL="133350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4pPr>
      <a:lvl5pPr marL="171450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5pPr>
    </p:bodyStyle>
    <p:otherStyle>
      <a:lvl1pPr marL="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Basic Sans" pitchFamily="0" charset="0"/>
          <a:ea typeface="Basic Sans" pitchFamily="0" charset="0"/>
          <a:cs typeface="Basic Sans" pitchFamily="0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Basic Sans" pitchFamily="0" charset="0"/>
          <a:ea typeface="Basic Sans" pitchFamily="0" charset="0"/>
          <a:cs typeface="Basic Sans" pitchFamily="0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Basic Sans" pitchFamily="0" charset="0"/>
          <a:ea typeface="Basic Sans" pitchFamily="0" charset="0"/>
          <a:cs typeface="Basic Sans" pitchFamily="0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Basic Sans" pitchFamily="0" charset="0"/>
          <a:ea typeface="Basic Sans" pitchFamily="0" charset="0"/>
          <a:cs typeface="Basic Sans" pitchFamily="0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Basic Sans" pitchFamily="0" charset="0"/>
          <a:ea typeface="Basic Sans" pitchFamily="0" charset="0"/>
          <a:cs typeface="Basic Sans" pitchFamily="0" charset="0"/>
        </a:defRPr>
      </a:lvl5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ukqw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JpHzjw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BqBAAAPg0AABc0AACiFQAAEAAAACYAAAAIAAAAfPD///////8="/>
              </a:ext>
            </a:extLst>
          </p:cNvSpPr>
          <p:nvPr>
            <p:ph type="ctrTitle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4400" b="0" i="0" u="none" strike="noStrike" kern="1" spc="0" prSpc="50" pitch="50" baseline="0">
                <a:solidFill>
                  <a:schemeClr val="tx2"/>
                </a:solidFill>
                <a:effectLst/>
                <a:txBgFill val="auto"/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Test der Fehler in Presentations 2018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BkCAAA1xcAAK0vAADgIgAAEAAAACYAAAAIAAAAfPD///////8="/>
              </a:ext>
            </a:extLst>
          </p:cNvSpPr>
          <p:nvPr>
            <p:ph type="subTitle" idx="1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3200" b="0" i="0" u="none" strike="sngStrike" kern="1" spc="0" prSpc="50" pitch="50" baseline="0">
                <a:solidFill>
                  <a:schemeClr val="folHlink"/>
                </a:solidFill>
                <a:effectLst/>
                <a:txBgFill val="auto"/>
                <a:latin typeface="Arial Black" pitchFamily="2" charset="0"/>
                <a:ea typeface="Arial Black" pitchFamily="2" charset="0"/>
                <a:cs typeface="Arial Black" pitchFamily="2" charset="0"/>
              </a:defRPr>
            </a:pPr>
            <a:r>
              <a:t>früher war alles besser</a:t>
            </a:r>
          </a:p>
          <a:p>
            <a: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3200" b="0" i="0" u="none" strike="sngStrike" kern="1" spc="0" prSpc="50" pitch="50" baseline="0">
                <a:solidFill>
                  <a:schemeClr val="folHlink"/>
                </a:solidFill>
                <a:effectLst/>
                <a:txBgFill val="auto"/>
                <a:latin typeface="Arial Black" pitchFamily="2" charset="0"/>
                <a:ea typeface="Arial Black" pitchFamily="2" charset="0"/>
                <a:cs typeface="Arial Black" pitchFamily="2" charset="0"/>
              </a:defRPr>
            </a:pPr>
            <a:r>
              <a:t>Presentations 2016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IoB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/MAAAZiYAAGk1AAB/KQAAEAAAACYAAAAIAAAAfPD///////8="/>
              </a:ext>
            </a:extLst>
          </p:cNvSpPr>
          <p:nvPr>
            <p:ph type="sldNum" idx="4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Basic Sans" pitchFamily="0" charset="0"/>
                <a:ea typeface="Basic Sans" pitchFamily="0" charset="0"/>
                <a:cs typeface="Basic Sans" pitchFamily="0" charset="0"/>
              </a:defRPr>
            </a:pPr>
            <a:fld id="{3F414EC7-89D2-14B8-9CF9-7FED00B76A2A}" type="slidenum">
              <a:t>1</a:t>
            </a:fld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PI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ZiYAAKgRAAB/KQAAEAAAACYAAAAIAAAAfPD///////8="/>
              </a:ext>
            </a:extLst>
          </p:cNvSpPr>
          <p:nvPr>
            <p:ph type="dt" idx="2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Basic Sans" pitchFamily="0" charset="0"/>
                <a:ea typeface="Basic Sans" pitchFamily="0" charset="0"/>
                <a:cs typeface="Basic Sans" pitchFamily="0" charset="0"/>
              </a:defRPr>
            </a:pPr>
            <a:fld id="{3F4152BD-F3D2-14A4-9CF9-05F11CB76A50}" type="datetime1">
              <a:t>04.05.2020</a:t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KEgAAZiYAAI4wAAB/KQAAAAAAACYAAAAIAAAAAAAAAAAAAAA="/>
              </a:ext>
            </a:extLst>
          </p:cNvSpPr>
          <p:nvPr>
            <p:ph type="ftr" idx="3"/>
          </p:nvPr>
        </p:nvSpPr>
        <p:spPr/>
        <p:txBody>
          <a:bodyPr/>
          <a:lstStyle/>
          <a:p>
            <a:pPr/>
            <a:fld id="{3F414ABA-F4D2-14BC-9CF9-02E904B76A57}" type="footer">
              <a:t>Leider ist die Fußzeilentext sehr stark begren</a:t>
            </a:fld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ukqwXhMAAAAlAAAAZAAAAA8BAAAAkAAAAEgAAACQAAAASAAAAAAAAAAC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Q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QAgAArgEAAFIVAADUCAAAEAAAACYAAAAIAAAA/fD///////8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2400" b="0" i="0" u="none" strike="noStrike" kern="1" spc="0" prSpc="50" pitch="50" baseline="0">
                <a:solidFill>
                  <a:srgbClr val="00FFFF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txBgFill>
                  <a:srgbClr val="FFFF00"/>
                </a:txBgFill>
                <a:latin typeface="Fraktur" pitchFamily="0" charset="0"/>
                <a:ea typeface="Fraktur" pitchFamily="0" charset="0"/>
                <a:cs typeface="Fraktur" pitchFamily="0" charset="0"/>
              </a:defRPr>
            </a:pPr>
            <a:r>
              <a:t>Problem Silbentrennung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IwX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+FQAArgEAAHA1AACwJQAAEAAAACYAAAAIAAAAffD///////8="/>
              </a:ext>
            </a:extLst>
          </p:cNvSpPr>
          <p:nvPr>
            <p:ph type="body" idx="1"/>
          </p:nvPr>
        </p:nvSpPr>
        <p:spPr>
          <a:xfrm>
            <a:off x="3575050" y="273050"/>
            <a:ext cx="5111750" cy="5853430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32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Arial Black" pitchFamily="2" charset="0"/>
                <a:ea typeface="Arial Black" pitchFamily="2" charset="0"/>
                <a:cs typeface="Arial Black" pitchFamily="2" charset="0"/>
              </a:defRPr>
            </a:pPr>
            <a:r>
              <a:t>Für diesen </a:t>
            </a:r>
            <a:r>
              <a:t>Textabsatz wurde per Hand die Silbentrennung eingeschaltet. Tatsächlich ist bei der Eingabe des Textes die Silbentrennung aktiv und arbeitet korrekt.</a:t>
            </a:r>
          </a:p>
          <a:p>
            <a: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32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Arial Black" pitchFamily="2" charset="0"/>
                <a:ea typeface="Arial Black" pitchFamily="2" charset="0"/>
                <a:cs typeface="Arial Black" pitchFamily="2" charset="0"/>
              </a:defRPr>
            </a:pPr>
            <a:r>
              <a:t>Im nächsten Absatz ist erneut die Silbentrennung ebenfalls aktiv.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M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QAgAA1AgAAFIVAACwJQAAEAAAACYAAAAIAAAAffD///////8="/>
              </a:ext>
            </a:extLst>
          </p:cNvSpPr>
          <p:nvPr>
            <p:ph type="body" idx="2"/>
          </p:nvPr>
        </p:nvSpPr>
        <p:spPr>
          <a:xfrm>
            <a:off x="457200" y="1435100"/>
            <a:ext cx="3008630" cy="4691380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32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Arial Black" pitchFamily="2" charset="0"/>
                <a:ea typeface="Arial Black" pitchFamily="2" charset="0"/>
                <a:cs typeface="Arial Black" pitchFamily="2" charset="0"/>
              </a:defRPr>
            </a:pPr>
            <a:r>
              <a:t>Wird die Datei neu geladen, ist die Silbentrennung vergessen und inaktiv im </a:t>
            </a:r>
            <a:r>
              <a:t>Haupttext!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Po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hMQAAZiYAAGk1AAB/KQAAEAAAACYAAAAIAAAAffD///////8="/>
              </a:ext>
            </a:extLst>
          </p:cNvSpPr>
          <p:nvPr>
            <p:ph type="sldNum" sz="quarter" idx="4294967295"/>
          </p:nvPr>
        </p:nvSpPr>
        <p:spPr>
          <a:xfrm>
            <a:off x="8108315" y="6242050"/>
            <a:ext cx="574040" cy="503555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Basic Sans" pitchFamily="0" charset="0"/>
                <a:ea typeface="Basic Sans" pitchFamily="0" charset="0"/>
                <a:cs typeface="Basic Sans" pitchFamily="0" charset="0"/>
              </a:defRPr>
            </a:pPr>
            <a:fld id="{3F4118E0-AED2-14EE-9CF9-58BB56B76A0D}" type="slidenum">
              <a:t>2</a:t>
            </a:fld>
          </a:p>
        </p:txBody>
      </p:sp>
      <p:sp>
        <p:nvSpPr>
          <p:cNvPr id="6" name="Zeitstempel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DsB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ZiYAAJgKAAB/KQAAEAAAACYAAAAIAAAAfPD///////8="/>
              </a:ext>
            </a:extLst>
          </p:cNvSpPr>
          <p:nvPr>
            <p:ph type="dt" sz="quarter" idx="4294967295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Basic Sans" pitchFamily="0" charset="0"/>
                <a:ea typeface="Basic Sans" pitchFamily="0" charset="0"/>
                <a:cs typeface="Basic Sans" pitchFamily="0" charset="0"/>
              </a:defRPr>
            </a:pPr>
            <a:fld id="{3F4132B0-FED2-14C4-9CF9-08917CB76A5D}" type="datetime1">
              <a:t>04.05.2020</a:t>
            </a:fld>
          </a:p>
        </p:txBody>
      </p:sp>
      <p:sp>
        <p:nvSpPr>
          <p:cNvPr id="7" name="Fußzeilen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rCwAAZiYAAKwvAAB/KQAAA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414E56-18D2-14B8-9CF9-EEED00B76ABB}" type="footer">
              <a:t>Leider ist die Fußzeilentext sehr stark begren</a:t>
            </a:fld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ukqwXhMAAAAlAAAAZAAAAA8BAAAAkAAAAEgAAACQAAAASAAAAAAAAAAC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QAgAArgEAAFIVAADUCAAAEAAAACYAAAAIAAAA/fD///////8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2400" b="0" i="0" u="none" strike="noStrike" kern="1" spc="0" prSpc="50" pitch="50" baseline="0">
                <a:solidFill>
                  <a:srgbClr val="00FFFF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txBgFill>
                  <a:srgbClr val="FFFF00"/>
                </a:txBgFill>
                <a:latin typeface="Fraktur" pitchFamily="0" charset="0"/>
                <a:ea typeface="Fraktur" pitchFamily="0" charset="0"/>
                <a:cs typeface="Fraktur" pitchFamily="0" charset="0"/>
              </a:defRPr>
            </a:pP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oB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+FQAArgEAAHA1AACwJQAAEAAAACYAAAAIAAAAffD///////8="/>
              </a:ext>
            </a:extLst>
          </p:cNvSpPr>
          <p:nvPr>
            <p:ph type="body" idx="1"/>
          </p:nvPr>
        </p:nvSpPr>
        <p:spPr>
          <a:xfrm>
            <a:off x="3575050" y="273050"/>
            <a:ext cx="5111750" cy="5853430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32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Arial Black" pitchFamily="2" charset="0"/>
                <a:ea typeface="Arial Black" pitchFamily="2" charset="0"/>
                <a:cs typeface="Arial Black" pitchFamily="2" charset="0"/>
              </a:defRPr>
            </a:pPr>
            <a:r>
              <a:t>In der nächsten Folie ist die </a:t>
            </a:r>
            <a:r>
              <a:t>vorbelegte Silbentrennung wieder ausgeschaltet, obwohl die Masterseite Silbentrennung ein als Vorgabe hat.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QAgAA1AgAAFIVAACwJQAAEAAAACYAAAAIAAAAffD///////8="/>
              </a:ext>
            </a:extLst>
          </p:cNvSpPr>
          <p:nvPr>
            <p:ph type="body" idx="2"/>
          </p:nvPr>
        </p:nvSpPr>
        <p:spPr>
          <a:xfrm>
            <a:off x="457200" y="1435100"/>
            <a:ext cx="3008630" cy="4691380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32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Arial Black" pitchFamily="2" charset="0"/>
                <a:ea typeface="Arial Black" pitchFamily="2" charset="0"/>
                <a:cs typeface="Arial Black" pitchFamily="2" charset="0"/>
              </a:defRPr>
            </a:pPr>
            <a:r>
              <a:t>Auch hier gibt es wieder Probleme mit der </a:t>
            </a:r>
            <a:r>
              <a:t>Silbentrennfunktion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CQnKCI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hMQAAZiYAAGk1AAB/KQAAEAAAACYAAAAIAAAAffD///////8="/>
              </a:ext>
            </a:extLst>
          </p:cNvSpPr>
          <p:nvPr>
            <p:ph type="sldNum" sz="quarter" idx="4294967295"/>
          </p:nvPr>
        </p:nvSpPr>
        <p:spPr>
          <a:xfrm>
            <a:off x="8108315" y="6242050"/>
            <a:ext cx="574040" cy="503555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Basic Sans" pitchFamily="0" charset="0"/>
                <a:ea typeface="Basic Sans" pitchFamily="0" charset="0"/>
                <a:cs typeface="Basic Sans" pitchFamily="0" charset="0"/>
              </a:defRPr>
            </a:pPr>
            <a:fld id="{3F4109EB-A5D2-14FF-9CF9-53AA47B76A06}" type="slidenum">
              <a:t>3</a:t>
            </a:fld>
          </a:p>
        </p:txBody>
      </p:sp>
      <p:sp>
        <p:nvSpPr>
          <p:cNvPr id="6" name="Zeitstempel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ZiYAAJgKAAB/KQAAEAAAACYAAAAIAAAAfPD///////8="/>
              </a:ext>
            </a:extLst>
          </p:cNvSpPr>
          <p:nvPr>
            <p:ph type="dt" sz="quarter" idx="4294967295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Basic Sans" pitchFamily="0" charset="0"/>
                <a:ea typeface="Basic Sans" pitchFamily="0" charset="0"/>
                <a:cs typeface="Basic Sans" pitchFamily="0" charset="0"/>
              </a:defRPr>
            </a:pPr>
            <a:fld id="{3F41178E-C0D2-14E1-9CF9-36B459B76A63}" type="datetime1">
              <a:t>04.05.2020</a:t>
            </a:fld>
          </a:p>
        </p:txBody>
      </p:sp>
      <p:sp>
        <p:nvSpPr>
          <p:cNvPr id="7" name="Fußzeilen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rCwAAZiYAAKwvAAB/KQAAA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410B85-CBD2-14FD-9CF9-3DA845B76A68}" type="footer">
              <a:t>Leider ist die Fußzeilentext sehr stark begren</a:t>
            </a:fld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ZiYAAJgKAAB/KQAAEAAAACYAAAAIAAAAfPD///////8="/>
              </a:ext>
            </a:extLst>
          </p:cNvSpPr>
          <p:nvPr>
            <p:ph type="dt" sz="quarter" idx="4294967295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Basic Sans" pitchFamily="0" charset="0"/>
                <a:ea typeface="Basic Sans" pitchFamily="0" charset="0"/>
                <a:cs typeface="Basic Sans" pitchFamily="0" charset="0"/>
              </a:defRPr>
            </a:pPr>
            <a:fld id="{3F4164C6-88D2-1492-9CF9-7EC72AB76A2B}" type="datetime1">
              <a:t>04.05.2020</a:t>
            </a:fld>
          </a:p>
        </p:txBody>
      </p:sp>
      <p:sp>
        <p:nvSpPr>
          <p:cNvPr id="3" name="Foliennummer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hMQAAZiYAAGk1AAB/KQAAEAAAACYAAAAIAAAAffD///////8="/>
              </a:ext>
            </a:extLst>
          </p:cNvSpPr>
          <p:nvPr>
            <p:ph type="sldNum" sz="quarter" idx="4294967295"/>
          </p:nvPr>
        </p:nvSpPr>
        <p:spPr>
          <a:xfrm>
            <a:off x="8108315" y="6242050"/>
            <a:ext cx="574040" cy="503555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Basic Sans" pitchFamily="0" charset="0"/>
                <a:ea typeface="Basic Sans" pitchFamily="0" charset="0"/>
                <a:cs typeface="Basic Sans" pitchFamily="0" charset="0"/>
              </a:defRPr>
            </a:pPr>
            <a:fld id="{3F4107A4-EAD2-14F1-9CF9-1CA449B76A49}" type="slidenum">
              <a:t>4</a:t>
            </a:fld>
          </a:p>
        </p:txBody>
      </p:sp>
      <p:sp>
        <p:nvSpPr>
          <p:cNvPr id="4" name="Folientitel1"/>
          <p:cNvSpPr>
            <a:spLocks noGrp="1" noChangeArrowheads="1"/>
            <a:extLst>
              <a:ext uri="smNativeData">
                <pr:smNativeData xmlns:pr="smNativeData" val="SMDATA_13_ukqwXhMAAAAlAAAAZAAAAA8BAAAAkAAAAEgAAACQAAAASAAAAAAAAAAC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QAgAArgEAAFIVAADUCAAAEAAAACYAAAAIAAAA/fD///////8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2400" b="0" i="0" u="none" strike="noStrike" kern="1" spc="0" prSpc="50" pitch="50" baseline="0">
                <a:solidFill>
                  <a:srgbClr val="00FFFF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txBgFill>
                  <a:srgbClr val="FFFF00"/>
                </a:txBgFill>
                <a:latin typeface="Fraktur" pitchFamily="0" charset="0"/>
                <a:ea typeface="Fraktur" pitchFamily="0" charset="0"/>
                <a:cs typeface="Fraktur" pitchFamily="0" charset="0"/>
              </a:defRPr>
            </a:pP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GEyVT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+FQAArgEAAHA1AACwJQAAEAAAACYAAAAIAAAAffD///////8="/>
              </a:ext>
            </a:extLst>
          </p:cNvSpPr>
          <p:nvPr>
            <p:ph type="body" idx="1"/>
          </p:nvPr>
        </p:nvSpPr>
        <p:spPr>
          <a:xfrm>
            <a:off x="3575050" y="273050"/>
            <a:ext cx="5111750" cy="5853430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32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Arial Black" pitchFamily="2" charset="0"/>
                <a:ea typeface="Arial Black" pitchFamily="2" charset="0"/>
                <a:cs typeface="Arial Black" pitchFamily="2" charset="0"/>
              </a:defRPr>
            </a:pPr>
            <a:r>
              <a:t>Der </a:t>
            </a:r>
            <a:r>
              <a:t>Fußzeilentext aus der Masterseite wird auch nicht übernommen auch nicht, wenn man Einfügen Fußzeile nachträglich durchführt. Nur in der </a:t>
            </a:r>
            <a:r>
              <a:t>Einfügemaske kann man </a:t>
            </a:r>
            <a:r>
              <a:t>Fußzeilentext einfügen, aber nicht in beliebiger Länge!</a:t>
            </a:r>
          </a:p>
        </p:txBody>
      </p:sp>
      <p:sp>
        <p:nvSpPr>
          <p:cNvPr id="6" name="Folientext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KzS/P8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QAgAA1AgAAFIVAACwJQAAEAAAACYAAAAIAAAAffD///////8="/>
              </a:ext>
            </a:extLst>
          </p:cNvSpPr>
          <p:nvPr>
            <p:ph type="body" idx="2"/>
          </p:nvPr>
        </p:nvSpPr>
        <p:spPr>
          <a:xfrm>
            <a:off x="457200" y="1435100"/>
            <a:ext cx="3008630" cy="4691380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28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Arial Black" pitchFamily="2" charset="0"/>
                <a:ea typeface="Arial Black" pitchFamily="2" charset="0"/>
                <a:cs typeface="Arial Black" pitchFamily="2" charset="0"/>
              </a:defRPr>
            </a:pPr>
            <a:r>
              <a:t>Presenter2016 übernahm den Text aus der Fußzeile, der auf der Masterseite eingetragen wurde.</a:t>
            </a:r>
          </a:p>
        </p:txBody>
      </p:sp>
      <p:sp>
        <p:nvSpPr>
          <p:cNvPr id="7" name="Fußzeilen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MolAPU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rCwAAZiYAAKwvAAB/KQAAA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41638A-C4D2-1495-9CF9-32C02DB76A67}" type="footer">
              <a:t>Leider ist die Fußzeilentext sehr stark begren</a:t>
            </a:fld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ZiYAAJgKAAB/KQAAAAAAACYAAAAIAAAAAQAAAAAAAAA="/>
              </a:ext>
            </a:extLst>
          </p:cNvSpPr>
          <p:nvPr>
            <p:ph type="dt" sz="quarter" idx="10"/>
          </p:nvPr>
        </p:nvSpPr>
        <p:spPr>
          <a:xfrm>
            <a:off x="430530" y="6242050"/>
            <a:ext cx="1291590" cy="503555"/>
          </a:xfrm>
        </p:spPr>
        <p:txBody>
          <a:bodyPr/>
          <a:lstStyle/>
          <a:p>
            <a:pPr/>
            <a:fld id="{3F416ECD-83D2-1498-9CF9-75CD20B76A20}" type="datetime1">
              <a:t>04.05.2020</a:t>
            </a:fld>
          </a:p>
        </p:txBody>
      </p:sp>
      <p:sp>
        <p:nvSpPr>
          <p:cNvPr id="3" name="Foliennummer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DMgAAZiYAAGk1AAB/KQAAAAAAACYAAAAIAAAAAQAAAAAAAAA="/>
              </a:ext>
            </a:extLst>
          </p:cNvSpPr>
          <p:nvPr>
            <p:ph type="sldNum" sz="quarter" idx="12"/>
          </p:nvPr>
        </p:nvSpPr>
        <p:spPr>
          <a:xfrm>
            <a:off x="8251825" y="6242050"/>
            <a:ext cx="430530" cy="503555"/>
          </a:xfrm>
        </p:spPr>
        <p:txBody>
          <a:bodyPr/>
          <a:lstStyle/>
          <a:p>
            <a:pPr/>
            <a:fld id="{3F4118C1-8FD2-14EE-9CF9-79BB56B76A2C}" type="slidenum">
              <a:t>5</a:t>
            </a:fld>
          </a:p>
        </p:txBody>
      </p:sp>
      <p:sp>
        <p:nvSpPr>
          <p:cNvPr id="4" name="Folientitel1"/>
          <p:cNvSpPr>
            <a:spLocks noGrp="1" noChangeArrowheads="1"/>
            <a:extLst>
              <a:ext uri="smNativeData">
                <pr:smNativeData xmlns:pr="smNativeData" val="SMDATA_13_ukqwXhMAAAAlAAAAZAAAAA8BAAAAkAAAAEgAAACQAAAASAAAAAAAAAAB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mAgAAxQEAAGk1AADUCAAAAAAAACYAAAAIAAAAAQAAAAAAAAA="/>
              </a:ext>
            </a:extLst>
          </p:cNvSpPr>
          <p:nvPr>
            <p:ph type="title"/>
          </p:nvPr>
        </p:nvSpPr>
        <p:spPr>
          <a:xfrm>
            <a:off x="430530" y="287655"/>
            <a:ext cx="8251825" cy="1147445"/>
          </a:xfrm>
        </p:spPr>
        <p:txBody>
          <a:bodyPr/>
          <a:lstStyle/>
          <a:p>
            <a:pPr/>
            <a:r>
              <a:t>Ergebnis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QAgAA2AkAAKgbAACwJQAAAAAAACYAAAAIAAAAAQAAAAAAAAA="/>
              </a:ext>
            </a:extLst>
          </p:cNvSpPr>
          <p:nvPr>
            <p:ph type="body" sz="half"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Presentation 2018 </a:t>
            </a:r>
            <a:r>
              <a:t>vergißt nicht die Silbentrennung, wenn man im alten Format *.</a:t>
            </a:r>
            <a:r>
              <a:t>prd speichert.</a:t>
            </a:r>
          </a:p>
          <a:p>
            <a:pPr/>
          </a:p>
        </p:txBody>
      </p:sp>
      <p:sp>
        <p:nvSpPr>
          <p:cNvPr id="6" name="Folientext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hG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CYHAAA2AkAAHA1AACwJQAAAAAAACYAAAAIAAAAAAAAAAAAAAA="/>
              </a:ext>
            </a:extLst>
          </p:cNvSpPr>
          <p:nvPr>
            <p:ph type="body" sz="half" idx="2"/>
          </p:nvPr>
        </p:nvSpPr>
        <p:spPr/>
        <p:txBody>
          <a:bodyPr/>
          <a:lstStyle/>
          <a:p>
            <a:pPr>
              <a:defRPr sz="2400">
                <a:solidFill>
                  <a:srgbClr val="FF00FF"/>
                </a:solidFill>
              </a:defRPr>
            </a:pPr>
            <a:r>
              <a:t>Das kann aber nicht die Lösung sein</a:t>
            </a:r>
          </a:p>
          <a:p>
            <a:pPr>
              <a:defRPr sz="2400">
                <a:solidFill>
                  <a:srgbClr val="FF00FF"/>
                </a:solidFill>
              </a:defRPr>
            </a:pPr>
            <a:r>
              <a:t>Die unterschiedliche Behandlung der Übernahme in 2016/2018 der </a:t>
            </a:r>
            <a:r>
              <a:t>Fußzeilentexte bleibt. </a:t>
            </a:r>
          </a:p>
          <a:p>
            <a:pPr>
              <a:defRPr sz="2400">
                <a:solidFill>
                  <a:srgbClr val="FF00FF"/>
                </a:solidFill>
              </a:defRPr>
            </a:pPr>
          </a:p>
          <a:p>
            <a:pPr>
              <a:defRPr sz="2400">
                <a:solidFill>
                  <a:srgbClr val="FF00FF"/>
                </a:solidFill>
              </a:defRPr>
            </a:pPr>
            <a:r>
              <a:t>Probleme bereitet die Übernahme der definierten </a:t>
            </a:r>
            <a:r>
              <a:t>Seitenlayouts.</a:t>
            </a:r>
          </a:p>
        </p:txBody>
      </p:sp>
      <p:sp>
        <p:nvSpPr>
          <p:cNvPr id="7" name="FußzeilenBereich1"/>
          <p:cNvSpPr>
            <a:spLocks noGrp="1" noChangeArrowheads="1"/>
            <a:extLst>
              <a:ext uri="smNativeData">
                <pr:smNativeData xmlns:pr="smNativeData" val="SMDATA_13_ukqw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BAAAAAQAAAAEAAAABAAAAAQAAAAEAAAAAAAAAZAAAAGQAAAAAAAAAZAAAAGQAAAAVAAAAYAAAAAAAAAAAAAAAEA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ZzP8F////AQAAAAAAAAAAAAAAAAAAAAAAAAAAAAAAAAAAAAAAAAAAAlekAn9/fwCAgIADzMzMAMDA/wB/f38AAAAAAAAAAAAAAAAAAAAAAAAAAAAhAAAAGAAAABQAAADrCwAAZiYAAKwvAAB/KQAAA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4146FA-B4D2-14B0-9CF9-42E508B76A17}" type="footer">
              <a:t>Leider ist die Fußzeilentext sehr stark begren</a:t>
            </a:fld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257A4"/>
      </a:dk1>
      <a:lt1>
        <a:srgbClr val="FFFFFF"/>
      </a:lt1>
      <a:dk2>
        <a:srgbClr val="0265BF"/>
      </a:dk2>
      <a:lt2>
        <a:srgbClr val="808080"/>
      </a:lt2>
      <a:accent1>
        <a:srgbClr val="99CCFF"/>
      </a:accent1>
      <a:accent2>
        <a:srgbClr val="CCCCFF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3333CC"/>
      </a:hlink>
      <a:folHlink>
        <a:srgbClr val="AF67FF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257A4"/>
        </a:dk1>
        <a:lt1>
          <a:srgbClr val="FFFFFF"/>
        </a:lt1>
        <a:dk2>
          <a:srgbClr val="0265BF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7F7F"/>
        </a:dk1>
        <a:lt1>
          <a:srgbClr val="FFFFFF"/>
        </a:lt1>
        <a:dk2>
          <a:srgbClr val="007F7F"/>
        </a:dk2>
        <a:lt2>
          <a:srgbClr val="969696"/>
        </a:lt2>
        <a:accent1>
          <a:srgbClr val="007F7F"/>
        </a:accent1>
        <a:accent2>
          <a:srgbClr val="FF9966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530091"/>
        </a:dk1>
        <a:lt1>
          <a:srgbClr val="DEF6F1"/>
        </a:lt1>
        <a:dk2>
          <a:srgbClr val="530091"/>
        </a:dk2>
        <a:lt2>
          <a:srgbClr val="969696"/>
        </a:lt2>
        <a:accent1>
          <a:srgbClr val="FFB5FF"/>
        </a:accent1>
        <a:accent2>
          <a:srgbClr val="8DC6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4D4D4D"/>
        </a:dk1>
        <a:lt1>
          <a:srgbClr val="B3B3B3"/>
        </a:lt1>
        <a:dk2>
          <a:srgbClr val="4D4D4D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777777"/>
        </a:lt2>
        <a:accent1>
          <a:srgbClr val="000000"/>
        </a:accent1>
        <a:accent2>
          <a:srgbClr val="809EA8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257A4"/>
        </a:dk1>
        <a:lt1>
          <a:srgbClr val="FFFFFF"/>
        </a:lt1>
        <a:dk2>
          <a:srgbClr val="0265BF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257A4"/>
        </a:dk1>
        <a:lt1>
          <a:srgbClr val="FFFFFF"/>
        </a:lt1>
        <a:dk2>
          <a:srgbClr val="0265BF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257A4"/>
        </a:dk1>
        <a:lt1>
          <a:srgbClr val="FFFFFF"/>
        </a:lt1>
        <a:dk2>
          <a:srgbClr val="0265BF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 1">
    <a:dk1>
      <a:srgbClr val="0257A4"/>
    </a:dk1>
    <a:lt1>
      <a:srgbClr val="FFFFFF"/>
    </a:lt1>
    <a:dk2>
      <a:srgbClr val="0265BF"/>
    </a:dk2>
    <a:lt2>
      <a:srgbClr val="808080"/>
    </a:lt2>
    <a:accent1>
      <a:srgbClr val="99CCFF"/>
    </a:accent1>
    <a:accent2>
      <a:srgbClr val="CCCCFF"/>
    </a:accent2>
    <a:accent3>
      <a:srgbClr val="535379"/>
    </a:accent3>
    <a:accent4>
      <a:srgbClr val="737359"/>
    </a:accent4>
    <a:accent5>
      <a:srgbClr val="939339"/>
    </a:accent5>
    <a:accent6>
      <a:srgbClr val="B3B319"/>
    </a:accent6>
    <a:hlink>
      <a:srgbClr val="3333CC"/>
    </a:hlink>
    <a:folHlink>
      <a:srgbClr val="AF67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Jens</cp:lastModifiedBy>
  <cp:revision>0</cp:revision>
  <dcterms:created xsi:type="dcterms:W3CDTF">2020-05-04T13:28:51Z</dcterms:created>
  <dcterms:modified xsi:type="dcterms:W3CDTF">2020-05-04T17:02:50Z</dcterms:modified>
</cp:coreProperties>
</file>