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  <p:sldMasterId id="2147483660" r:id="rId6"/>
  </p:sldMasterIdLst>
  <p:sldIdLst>
    <p:sldId id="257" r:id="rId7"/>
    <p:sldId id="256" r:id="rId8"/>
  </p:sldIdLst>
  <p:sldSz cx="9144000" cy="6858000"/>
  <p:notesSz cx="6858000" cy="12192000"/>
  <p:custShowLst>
    <p:custShow name="Benutzerdefinierte Präsentation 1" id="0">
      <p:sldLst>
        <p:sld r:id="rId8"/>
      </p:sldLst>
    </p:custShow>
    <p:custShow name="Kopie von Benutzerdefinierte Präsentation 1" id="1">
      <p:sldLst>
        <p:sld r:id="rId8"/>
      </p:sldLst>
    </p:custShow>
  </p:custShowLst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65811288" val="1054" rev64="64" revOS="4"/>
      <pr:smFileRevision xmlns:pr="smNativeData" xmlns="smNativeData" dt="1665811288" val="101"/>
      <pr:guideOptions xmlns:pr="smNativeData" xmlns="smNativeData" dt="1665811288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42" d="100"/>
          <a:sy n="42" d="100"/>
        </p:scale>
        <p:origin x="2146" y="218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0" d="100"/>
        <a:sy n="10" d="100"/>
      </p:scale>
      <p:origin x="0" y="0"/>
    </p:cViewPr>
  </p:sorterViewPr>
  <p:notesViewPr>
    <p:cSldViewPr snapToObjects="1" showGuides="1">
      <p:cViewPr>
        <p:scale>
          <a:sx n="42" d="100"/>
          <a:sy n="42" d="100"/>
        </p:scale>
        <p:origin x="2146" y="218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kNAAAINAAAJR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29155"/>
            <a:ext cx="77724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gAAOgXAADQL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vDw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0093E3B-75DD-5CC8-93B1-839D70FF65D6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HJQ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3126-68DD-5CC7-93B1-9E927FFF65CB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vDw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009470F-41DD-5CB1-93B1-B7E409FF65E2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HJQ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31E7-A9DD-5CC7-93B1-5F927FFF650A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QQAABwbAABBNAAAfC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721995" y="4406900"/>
            <a:ext cx="7772400" cy="1361440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QQAAOARAABBNA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721995" y="2905760"/>
            <a:ext cx="7772400" cy="150114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vDw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00961B9-F7DD-5C97-93B1-01C22FFF6554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HJQ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4805-4BDD-5CBE-93B1-BDEB06FF65E8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CoG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600200"/>
            <a:ext cx="4038600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xwAANgJAABwNQ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647565" y="1600200"/>
            <a:ext cx="40392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vDw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00922A5-EBDD-5CD4-93B1-1D816CFF6548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HJQ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6BCA-84DD-5C9D-93B1-72C825FF6527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HAJAACqGwAAYA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160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GANAACqG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57200" y="2174240"/>
            <a:ext cx="4039870" cy="3952240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RwAAHAJAABwNQAAYA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4646295" y="1534160"/>
            <a:ext cx="40405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RwAAGANAABwNQ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4646295" y="2174240"/>
            <a:ext cx="4040505" cy="3952240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vDw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009425C-12DD-5CB4-93B1-E4E10CFF65B1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HJQ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5F95-DBDD-5CA9-93B1-2DFC11FF6578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vDw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00943B2-FCDD-5CB5-93B1-0AE00DFF655F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HJQ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1B8E-C0DD-5CED-93B1-36B855FF6563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vDw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009368E-C0DD-5CC0-93B1-369578FF6563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HJQ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32E0-AEDD-5CC4-93B1-58917CFF650D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K0BAABRFQ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2415"/>
            <a:ext cx="3007995" cy="116268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/hUAAK0BAABwNQ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2415"/>
            <a:ext cx="5111750" cy="5854065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QIAABRFQ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57200" y="1435100"/>
            <a:ext cx="30079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vDw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0095867-29DD-5CAE-93B1-DFFB16FF658A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HJQ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4222-6CDD-5CB4-93B1-9AE10CFF65CF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IgdAADGLA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MUDAADGLAAAFR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2775"/>
            <a:ext cx="54864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AQhAADGLA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1791970" y="5367020"/>
            <a:ext cx="54864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vDw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009265B-15DD-5CD0-93B1-E38568FF65B6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HJQ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7946-08DD-5C8F-93B1-FEDA37FF65AB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vDw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0095034-7ADD-5CA6-93B1-8CF31EFF65D9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HJQ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17E6-A8DD-5CE1-93B1-5EB459FF650B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CgAALABAABwNQ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DX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1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vDwAAWC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0092439-77DD-5CD2-93B1-81876AFF65D4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HJQAAW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C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3E49-07DD-5CC8-93B1-F19D70FF65A4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WENKYxMAAAAlAAAAZAAAAA8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BoNAAAINAAAJhYAABAAAAAmAAAACAAAAP1w////////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Click to edit Master title style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WENKYxMAAAAlAAAAZAAAAA8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gAAOgXAADQLwAAsCIAABAAAAAmAAAACAAAAH1w////////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Click to edit Master subtitle style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O8nAABjCwAALioAABAAAAAmAAAACAAAAHzw////////MAAAABQAAAAAAAAAAAD//wAAAQAAAP//AAABAA=="/>
              </a:ext>
            </a:extLst>
          </p:cNvSpPr>
          <p:nvPr>
            <p:ph type="dt" sz="quarter" idx="10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>
              <a:defRPr sz="1100" cap="none">
                <a:solidFill>
                  <a:srgbClr val="898FA6"/>
                </a:solidFill>
              </a:defRPr>
            </a:lvl1pPr>
          </a:lstStyle>
          <a:p>
            <a:pPr/>
            <a:r>
              <a:rPr cap="none">
                <a:latin typeface="Arial" pitchFamily="2" charset="0"/>
                <a:ea typeface="Calibri" pitchFamily="2" charset="0"/>
                <a:cs typeface="Calibri" pitchFamily="2" charset="0"/>
              </a:rPr>
              <a:t>*</a:t>
            </a:r>
            <a:endParaRPr cap="none">
              <a:latin typeface="Arial" pitchFamily="2" charset="0"/>
              <a:ea typeface="Calibri" pitchFamily="2" charset="0"/>
              <a:cs typeface="Calibri" pitchFamily="2" charset="0"/>
            </a:endParaRP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wsAAO8nAADRLgAALioAABAAAAAmAAAACAAAAHzw////////MAAAABQAAAAAAAAAAAD//wAAAQAAAP//AAABAA=="/>
              </a:ext>
            </a:extLst>
          </p:cNvSpPr>
          <p:nvPr>
            <p:ph type="ftr" sz="quarter" idx="11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>
              <a:defRPr sz="1100" cap="none">
                <a:solidFill>
                  <a:srgbClr val="898FA6"/>
                </a:solidFill>
              </a:defRPr>
            </a:lvl1pPr>
          </a:lstStyle>
          <a:p>
            <a:pPr/>
            <a:r>
              <a:rPr cap="none">
                <a:latin typeface="Arial" pitchFamily="2" charset="0"/>
                <a:ea typeface="Calibri" pitchFamily="2" charset="0"/>
                <a:cs typeface="Calibri" pitchFamily="2" charset="0"/>
              </a:rPr>
              <a:t>Stabsstelle Prävention - Katja Birkner, Leitung und Präventionsbeauftragte EBK </a:t>
            </a:r>
            <a:endParaRPr cap="none">
              <a:latin typeface="Arial" pitchFamily="2" charset="0"/>
              <a:ea typeface="Calibri" pitchFamily="2" charset="0"/>
              <a:cs typeface="Calibri" pitchFamily="2" charset="0"/>
            </a:endParaRP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DAAAO8nAABwNQAALioAABAAAAAmAAAACAAAAHzw////////MAAAABQAAAAAAAAAAAD//wAAAQAAAP//AAABAA=="/>
              </a:ext>
            </a:extLst>
          </p:cNvSpPr>
          <p:nvPr>
            <p:ph type="sldNum" sz="quarter" idx="12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sz="1100" cap="none">
                <a:solidFill>
                  <a:srgbClr val="898FA6"/>
                </a:solidFill>
              </a:defRPr>
            </a:lvl1pPr>
          </a:lstStyle>
          <a:p>
            <a:pPr/>
            <a:fld id="{30091408-46DD-5CE2-93B1-B0B75AFF65E5}" type="slidenum">
              <a:rPr cap="none">
                <a:latin typeface="Arial" pitchFamily="2" charset="0"/>
                <a:ea typeface="Calibri" pitchFamily="2" charset="0"/>
                <a:cs typeface="Calibri" pitchFamily="2" charset="0"/>
              </a:rPr>
              <a:t/>
            </a:fld>
            <a:endParaRPr cap="none">
              <a:latin typeface="Arial" pitchFamily="2" charset="0"/>
              <a:ea typeface="Calibri" pitchFamily="2" charset="0"/>
              <a:cs typeface="Calibri" pitchFamily="2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gIAAKUFAACCNQAAlQ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Qic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O8nAABjCwAALi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*</a:t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wsAAO8nAADRLgAALi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Stabsstelle Prävention - Katja Birkner, Leitung und Präventionsbeauftragte EBK 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DAAAO8nAABwNQAALi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2B38-76DD-5CDD-93B1-808865FF65D5}" type="slidenum">
              <a:t/>
            </a:fld>
          </a:p>
        </p:txBody>
      </p:sp>
    </p:spTree>
  </p:cSld>
  <p:clrMapOvr>
    <a:masterClrMapping/>
  </p:clrMapOvr>
</p:sldLayout>
</file>

<file path=ppt/slideLayouts/slideLayout1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gQAABwbAABCNAAAfSMAAB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C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gQAAOERAABCNA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O8nAABjCwAALi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*</a:t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wsAAO8nAADRLgAALi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Stabsstelle Prävention - Katja Birkner, Leitung und Präventionsbeauftragte EBK 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DAAAO8nAABwNQAALi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6537-79DD-5C93-93B1-8FC62BFF65DA}" type="slidenum">
              <a:t/>
            </a:fld>
          </a:p>
        </p:txBody>
      </p:sp>
    </p:spTree>
  </p:cSld>
  <p:clrMapOvr>
    <a:masterClrMapping/>
  </p:clrMapOvr>
</p:sldLayout>
</file>

<file path=ppt/slideLayouts/slideLayout1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gIAAKUFAACCNQAAlQ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CoGwAAsCUAABAAAAAmAAAACAAAAAEAAAAAAAAAMAAAABQAAAAAAAAAAAD//wAAAQAAAP//AAABAA=="/>
              </a:ext>
            </a:extLst>
          </p:cNvSpPr>
          <p:nvPr>
            <p:ph sz="half"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WENKYxMAAAAlAAAAZAAAAA8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BwAANgJAABwN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O8nAABjCwAALi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*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wsAAO8nAADRLgAALi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Stabsstelle Prävention - Katja Birkner, Leitung und Präventionsbeauftragte EBK 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DAAAO8nAABwNQAALi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1122-6CDD-5CE7-93B1-9AB25FFF65CF}" type="slidenum">
              <a:t/>
            </a:fld>
          </a:p>
        </p:txBody>
      </p:sp>
    </p:spTree>
  </p:cSld>
  <p:clrMapOvr>
    <a:masterClrMapping/>
  </p:clrMapOvr>
</p:sldLayout>
</file>

<file path=ppt/slideLayouts/slideLayout1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gIAAKUFAACCNQAAlQ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C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HEJAACqGw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WENKYxMAAAAlAAAAZAAAAA8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GENAACqGw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WENKYxMAAAAlAAAAZAAAAA8AAAAAkAAAAEgAAACQAAAASAAAAAAAAAAC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wAAHEJAABwNQAAYQ0AAA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6_WENKYxMAAAAlAAAAZAAAAA8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wAAGENAABwNQAAsCUAAAAAAAAmAAAACAAAAAEAAAAAAAAAMAAAABQAAAAAAAAAAAD//wAAAQAAAP//AAABAA=="/>
              </a:ext>
            </a:extLst>
          </p:cNvSpPr>
          <p:nvPr>
            <p:ph sz="half"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O8nAABjCwAALi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*</a:t>
            </a:r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wsAAO8nAADRLgAALi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Stabsstelle Prävention - Katja Birkner, Leitung und Präventionsbeauftragte EBK </a:t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DAAAO8nAABwNQAALi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7E7C-32DD-5C88-93B1-C4DD30FF6591}" type="slidenum">
              <a:t/>
            </a:fld>
          </a:p>
        </p:txBody>
      </p:sp>
    </p:spTree>
  </p:cSld>
  <p:clrMapOvr>
    <a:masterClrMapping/>
  </p:clrMapOvr>
</p:sldLayout>
</file>

<file path=ppt/slideLayouts/slideLayout1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gIAAKUFAACCNQAAlQ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O8nAABjCwAALi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*</a:t>
            </a:r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wsAAO8nAADRLgAALi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Stabsstelle Prävention - Katja Birkner, Leitung und Präventionsbeauftragte EBK 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DAAAO8nAABwNQAALi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67E1-AFDD-5C91-93B1-59C429FF650C}" type="slidenum">
              <a:t/>
            </a:fld>
          </a:p>
        </p:txBody>
      </p:sp>
    </p:spTree>
  </p:cSld>
  <p:clrMapOvr>
    <a:masterClrMapping/>
  </p:clrMapOvr>
</p:sldLayout>
</file>

<file path=ppt/slideLayouts/slideLayout1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O8nAABjCwAALi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*</a:t>
            </a:r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wsAAO8nAADRLgAALi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Stabsstelle Prävention - Katja Birkner, Leitung und Präventionsbeauftragte EBK 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DAAAO8nAABwNQAALi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3676-38DD-5CC0-93B1-CE9578FF659B}" type="slidenum">
              <a:t/>
            </a:fld>
          </a:p>
        </p:txBody>
      </p:sp>
    </p:spTree>
  </p:cSld>
  <p:clrMapOvr>
    <a:masterClrMapping/>
  </p:clrMapOvr>
</p:sldLayout>
</file>

<file path=ppt/slideLayouts/slideLayout1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C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K4BAABSFQAA1Ag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/hUAAK4BAABwNQ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WENKYxMAAAAlAAAAZAAAAA8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QIAABSFQAAs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O8nAABjCwAALi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*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wsAAO8nAADRLgAALi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Stabsstelle Prävention - Katja Birkner, Leitung und Präventionsbeauftragte EBK 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DAAAO8nAABwNQAALi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5BFB-B5DD-5CAD-93B1-43F815FF6516}" type="slidenum">
              <a:t/>
            </a:fld>
          </a:p>
        </p:txBody>
      </p:sp>
    </p:spTree>
  </p:cSld>
  <p:clrMapOvr>
    <a:masterClrMapping/>
  </p:clrMapOvr>
</p:sldLayout>
</file>

<file path=ppt/slideLayouts/slideLayout2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C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IgdAADGLAAABCE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MYDAADGLAAAFh0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WENKYxMAAAAlAAAAZAAAAA8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AQhAADGLAAA+CU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O8nAABjCwAALi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*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wsAAO8nAADRLgAALi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Stabsstelle Prävention - Katja Birkner, Leitung und Präventionsbeauftragte EBK 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DAAAO8nAABwNQAALi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4173-3DDD-5CB7-93B1-CBE20FFF659E}" type="slidenum">
              <a:t/>
            </a:fld>
          </a:p>
        </p:txBody>
      </p:sp>
    </p:spTree>
  </p:cSld>
  <p:clrMapOvr>
    <a:masterClrMapping/>
  </p:clrMapOvr>
</p:sldLayout>
</file>

<file path=ppt/slideLayouts/slideLayout2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gIAAKUFAACCNQAAlQ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AAAAAAQ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Qic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O8nAABjCwAALi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*</a:t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wsAAO8nAADRLgAALi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Stabsstelle Prävention - Katja Birkner, Leitung und Präventionsbeauftragte EBK 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DAAAO8nAABwNQAALi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15C7-89DD-5CE3-93B1-7FB65BFF652A}" type="slidenum">
              <a:t/>
            </a:fld>
          </a:p>
        </p:txBody>
      </p:sp>
    </p:spTree>
  </p:cSld>
  <p:clrMapOvr>
    <a:masterClrMapping/>
  </p:clrMapOvr>
</p:sldLayout>
</file>

<file path=ppt/slideLayouts/slideLayout2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CAAAAAQ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CgAALABAABwNQ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AAAAAAQ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DY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O8nAABjCwAALio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*</a:t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wsAAO8nAADRLgAALio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Stabsstelle Prävention - Katja Birkner, Leitung und Präventionsbeauftragte EBK 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DAAAO8nAABwNQAALio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00973E6-A8DD-5C85-93B1-5ED03DFF650B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2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2.xml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theme" Target="../theme/theme2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onAADvDwAAWC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457200" y="6356350"/>
            <a:ext cx="21329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300972EE-A0DD-5C84-93B1-56D13CFF6503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BonAAAHJQAAWC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3124200" y="6356350"/>
            <a:ext cx="28949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BonAABwNQAAWC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6553200" y="6356350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0093517-59DD-5CC3-93B1-AF967BFF65FA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Masters/slideMaster2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Lariss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gIAAKUFAACCNQAAlQk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468630" y="917575"/>
            <a:ext cx="8229600" cy="6400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Titelmasterformat durch Klicken bearbeiten</a:t>
            </a:r>
          </a:p>
        </p:txBody>
      </p:sp>
      <p:sp>
        <p:nvSpPr>
          <p:cNvPr id="3" name="Textplatzhalter 2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Qic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457200" y="1600200"/>
            <a:ext cx="8229600" cy="47815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Textmasterformat bearbeiten</a:t>
            </a:r>
          </a:p>
          <a:p>
            <a:pPr lvl="1"/>
            <a:r>
              <a:t>Second level</a:t>
            </a:r>
          </a:p>
          <a:p>
            <a:pPr lvl="1"/>
            <a:r>
              <a:t>Third level</a:t>
            </a:r>
          </a:p>
          <a:p>
            <a:pPr lvl="1"/>
            <a:r>
              <a:t>Fourth level</a:t>
            </a:r>
          </a:p>
          <a:p>
            <a:pPr lvl="1"/>
            <a:r>
              <a:t>Fifth level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O8nAABjCwAALioAABAAAAAmAAAACAAAAP//////////MAAAABQAAAAAAAAAAAD//wAAAQAAAP//AAABAA=="/>
              </a:ext>
            </a:extLst>
          </p:cNvSpPr>
          <p:nvPr>
            <p:ph type="dt" sz="half" idx="2"/>
          </p:nvPr>
        </p:nvSpPr>
        <p:spPr>
          <a:xfrm>
            <a:off x="457200" y="6491605"/>
            <a:ext cx="1393825" cy="365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>
              <a:defRPr sz="1100" cap="none">
                <a:solidFill>
                  <a:srgbClr val="898FA6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1pPr>
          </a:lstStyle>
          <a:p>
            <a:pPr/>
            <a:r>
              <a:t>*</a:t>
            </a:r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wsAAO8nAADRLgAALio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1851025" y="6491605"/>
            <a:ext cx="5759450" cy="365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>
              <a:defRPr sz="1100" cap="none">
                <a:solidFill>
                  <a:srgbClr val="898FA6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1pPr>
          </a:lstStyle>
          <a:p>
            <a:pPr/>
            <a:r>
              <a:t>Stabsstelle Prävention - Katja Birkner, Leitung und Präventionsbeauftragte EBK </a:t>
            </a:r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IDAAAO8nAABwNQAALio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7823200" y="6491605"/>
            <a:ext cx="863600" cy="365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sz="1100" cap="none">
                <a:solidFill>
                  <a:srgbClr val="898FA6"/>
                </a:solidFill>
                <a:latin typeface="Calibri" pitchFamily="2" charset="0"/>
                <a:ea typeface="Calibri" pitchFamily="2" charset="0"/>
                <a:cs typeface="Calibri" pitchFamily="2" charset="0"/>
              </a:defRPr>
            </a:lvl1pPr>
          </a:lstStyle>
          <a:p>
            <a:pPr/>
            <a:fld id="{3009795D-13DD-5C8F-93B1-E5DA37FF65B0}" type="slidenum">
              <a:t/>
            </a:fld>
          </a:p>
        </p:txBody>
      </p:sp>
      <p:sp>
        <p:nvSpPr>
          <p:cNvPr id="7" name="Gerade Verbindung 7"/>
          <p:cNvSpPr>
            <a:extLst>
              <a:ext uri="smNativeData">
                <pr:smNativeData xmlns:pr="smNativeData" xmlns="smNativeData" val="SMDATA_16_WENKYxMAAAAlAAAACgAAAA0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BAAAAAAAAAKOKAAAKAAAAAQAAACMAAAAjAAAAIwAAAB4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DN0Bf///wEAAAAAAAAAAAAAAAAAAAAAAAAAAAAAAAAAAAAAAAAAAKOKAAB/f38A////A8zMzADAwP8Af39/AAAAAAAAAAAAAAAAAAAAAAAAAAAAIQAAABgAAAAUAAAAbgMAAOwnAAD9NAAA7ycAABAAAAAmAAAACAAAAP//////////MAAAABQAAAAAAAAAAAD//wAAAQAAAP//AAABAA=="/>
              </a:ext>
            </a:extLst>
          </p:cNvSpPr>
          <p:nvPr/>
        </p:nvSpPr>
        <p:spPr>
          <a:xfrm>
            <a:off x="557530" y="6489700"/>
            <a:ext cx="8056245" cy="1905"/>
          </a:xfrm>
          <a:prstGeom prst="line">
            <a:avLst/>
          </a:prstGeom>
          <a:noFill/>
          <a:ln w="6350" cap="flat" cmpd="sng" algn="ctr">
            <a:solidFill>
              <a:srgbClr val="A38A00"/>
            </a:solidFill>
            <a:prstDash val="solid"/>
            <a:headEnd type="none"/>
            <a:tailEnd type="none"/>
          </a:ln>
          <a:effectLst/>
        </p:spPr>
      </p:sp>
      <p:sp>
        <p:nvSpPr>
          <p:cNvPr id="8" name="Gerade Verbindung 8"/>
          <p:cNvSpPr>
            <a:extLst>
              <a:ext uri="smNativeData">
                <pr:smNativeData xmlns:pr="smNativeData" xmlns="smNativeData" val="SMDATA_16_WENKYxMAAAAlAAAACgAAAA0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BAAAAAAAAAKOKAAAKAAAAAQAAACMAAAAjAAAAIwAAAB4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DN0Bf///wEAAAAAAAAAAAAAAAAAAAAAAAAAAAAAAAAAAAAAAAAAAKOKAAB/f38A////A8zMzADAwP8Af39/AAAAAAAAAAAAAAAAAAAAAAAAAAAAIQAAABgAAAAUAAAAbgMAAOEDAADEJQAA+gMAABAAAAAmAAAACAAAAP//////////MAAAABQAAAAAAAAAAAD//wAAAQAAAP//AAABAA=="/>
              </a:ext>
            </a:extLst>
          </p:cNvSpPr>
          <p:nvPr/>
        </p:nvSpPr>
        <p:spPr>
          <a:xfrm>
            <a:off x="557530" y="630555"/>
            <a:ext cx="5581650" cy="15875"/>
          </a:xfrm>
          <a:prstGeom prst="line">
            <a:avLst/>
          </a:prstGeom>
          <a:noFill/>
          <a:ln w="6350" cap="flat" cmpd="sng" algn="ctr">
            <a:solidFill>
              <a:srgbClr val="A38A00"/>
            </a:solidFill>
            <a:prstDash val="solid"/>
            <a:headEnd type="none"/>
            <a:tailEnd type="none"/>
          </a:ln>
          <a:effectLst/>
        </p:spPr>
      </p:sp>
      <p:pic>
        <p:nvPicPr>
          <p:cNvPr id="9" name="Bild 24" descr="Logo_EB_0018.jpg"/>
          <p:cNvPicPr>
            <a:picLocks noChangeAspect="1"/>
            <a:extLst>
              <a:ext uri="smNativeData">
                <pr:smNativeData xmlns:pr="smNativeData" xmlns="smNativeData" val="SMDATA_18_WENKYxMAAAAlAAAAEQAAAC0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zdAX///8BAAAAAAAAAAAAAAAAAAAAAAAAAAAAAAAAAAAAAAAAAAAAM3QCf39/AP///wPMzMwAwMD/AH9/fwAAAAAAAAAAAAAAAAD///8AAAAAACEAAAAYAAAAFAAAAEgmAABCAgAA/TQAAAsE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6223000" y="367030"/>
            <a:ext cx="2390775" cy="29019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sldNum="0" hdr="0" ft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1pPr>
      <a:lvl2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2pPr>
      <a:lvl3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3pPr>
      <a:lvl4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4pPr>
      <a:lvl5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5pPr>
    </p:titleStyle>
    <p:body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000" b="1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1pPr>
      <a:lvl2pPr marL="587375" marR="0" indent="-137795" algn="l" defTabSz="91440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Tx/>
        <a:buFont typeface="Arial" pitchFamily="2" charset="0"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2pPr>
      <a:lvl3pPr marL="587375" marR="0" indent="-137795" algn="l" defTabSz="91440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Tx/>
        <a:buFont typeface="Arial" pitchFamily="2" charset="0"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3pPr>
      <a:lvl4pPr marL="587375" marR="0" indent="-137795" algn="l" defTabSz="91440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Tx/>
        <a:buFont typeface="Arial" pitchFamily="2" charset="0"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4pPr>
      <a:lvl5pPr marL="587375" marR="0" indent="-137795" algn="l" defTabSz="91440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Tx/>
        <a:buFont typeface="Arial" pitchFamily="2" charset="0"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5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2" charset="0"/>
          <a:ea typeface="Arial" pitchFamily="2" charset="0"/>
          <a:cs typeface="Arial" pitchFamily="2" charset="0"/>
        </a:defRPr>
      </a:lvl5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2.png"/><Relationship Id="rId3" Type="http://schemas.openxmlformats.org/officeDocument/2006/relationships/image" Target="../media/image3.jpe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8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OoED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DN0Bf///wEAAAAAAAAAAAAAAAAAAAAAAAAAAAAAAAAAAAAAAAAAAAAzdAJ/f38A////A8zMzADAwP8Af39/AAAAAAAAAAAAAAAAAAAAAAAAAAAAIQAAABgAAAAUAAAAegMAAIUKAAAaNgAA7ycAABAAAAAmAAAACAAAAH3w////////MAAAABQAAAAAAAAAAAD//wAAAQAAAP//AAABAA=="/>
              </a:ext>
            </a:extLst>
          </p:cNvSpPr>
          <p:nvPr>
            <p:ph type="body" idx="1"/>
          </p:nvPr>
        </p:nvSpPr>
        <p:spPr>
          <a:xfrm>
            <a:off x="565150" y="1710055"/>
            <a:ext cx="8229600" cy="478155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7920355" algn="l"/>
              </a:tabLst>
            </a:pPr>
            <a:r>
              <a:rPr sz="1800" cap="none"/>
              <a:t>Der Säugling</a:t>
            </a:r>
            <a:endParaRPr sz="1800" cap="none"/>
          </a:p>
          <a:p>
            <a:pPr mar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7920355" algn="l"/>
              </a:tabLst>
              <a:defRPr sz="1800" cap="none"/>
            </a:pPr>
          </a:p>
          <a:p>
            <a:pPr marL="0" indent="0" algn="l" defTabSz="914400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 typeface="Wingdings" pitchFamily="2" charset="2"/>
              <a:buChar char=""/>
              <a:tabLst>
                <a:tab pos="7920355" algn="l"/>
              </a:tabLst>
            </a:pPr>
            <a:r>
              <a:rPr sz="1800" b="0" cap="none"/>
              <a:t>Körperkontakt, Kuscheln und getragen werden sind wichtige Grundbedürfnisse</a:t>
            </a:r>
            <a:endParaRPr sz="1800" b="0" cap="none"/>
          </a:p>
          <a:p>
            <a:pPr marL="0" indent="0" algn="l" defTabSz="914400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 typeface="Wingdings" pitchFamily="2" charset="2"/>
              <a:buChar char=""/>
              <a:tabLst>
                <a:tab pos="7920355" algn="l"/>
              </a:tabLst>
            </a:pPr>
            <a:r>
              <a:rPr sz="1800" b="0" cap="none"/>
              <a:t>liebevolle Berührungen fördern die Körperwahrnehmung</a:t>
            </a:r>
            <a:endParaRPr sz="1800" b="0" cap="none"/>
          </a:p>
          <a:p>
            <a:pPr marL="0" indent="0" algn="l" defTabSz="914400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 typeface="Wingdings" pitchFamily="2" charset="2"/>
              <a:buChar char=""/>
              <a:tabLst>
                <a:tab pos="7920355" algn="l"/>
              </a:tabLst>
            </a:pPr>
            <a:r>
              <a:rPr sz="1800" b="0" cap="none"/>
              <a:t>Babys genießen Gelegenheiten zum „Nackig-strampeln“ </a:t>
            </a:r>
            <a:endParaRPr sz="1800" b="0" cap="none"/>
          </a:p>
          <a:p>
            <a:pPr marL="0" indent="0" algn="l" defTabSz="914400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 typeface="Wingdings" pitchFamily="2" charset="2"/>
              <a:buChar char=""/>
              <a:tabLst>
                <a:tab pos="7920355" algn="l"/>
              </a:tabLst>
            </a:pPr>
            <a:r>
              <a:rPr sz="1800" b="0" cap="none"/>
              <a:t>Saugen ist ein sinnliches, befriedigendes Erlebnis für Babys - „schnullern beruhigt“</a:t>
            </a:r>
            <a:endParaRPr sz="1800" b="0" cap="none"/>
          </a:p>
          <a:p>
            <a:pPr marL="0" indent="0" algn="l" defTabSz="914400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 typeface="Wingdings" pitchFamily="2" charset="2"/>
              <a:buChar char=""/>
              <a:tabLst>
                <a:tab pos="7920355" algn="l"/>
              </a:tabLst>
            </a:pPr>
            <a:r>
              <a:rPr sz="1800" b="0" cap="none"/>
              <a:t>Erkunden mit dem Mund ist eine wichtige Erfahrung</a:t>
            </a:r>
            <a:endParaRPr sz="1800" b="0" cap="none"/>
          </a:p>
          <a:p>
            <a:pPr marL="0" indent="0" algn="l" defTabSz="914400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 typeface="Wingdings" pitchFamily="2" charset="2"/>
              <a:buChar char=""/>
              <a:tabLst>
                <a:tab pos="7920355" algn="l"/>
              </a:tabLst>
            </a:pPr>
            <a:r>
              <a:rPr sz="1800" b="0" cap="none"/>
              <a:t>Tasten und Greifen erweitern den Erfahrungshorizont - alles, was das Kind erreichen kann, wird gepackt - und nach Möglichkeit in den Mund gesteckt - auch der eigene Körper wird so erkundet (Zehen in den Mund stecken, an den Genitalien ziehen)</a:t>
            </a:r>
            <a:endParaRPr sz="1800" b="0" cap="none"/>
          </a:p>
          <a:p>
            <a:pPr marL="0" indent="0" algn="l" defTabSz="914400">
              <a:lnSpc>
                <a:spcPct val="100000"/>
              </a:lnSpc>
              <a:spcBef>
                <a:spcPts val="475"/>
              </a:spcBef>
              <a:spcAft>
                <a:spcPts val="0"/>
              </a:spcAft>
              <a:buFont typeface="Wingdings" pitchFamily="2" charset="2"/>
              <a:buChar char=""/>
              <a:tabLst>
                <a:tab pos="7920355" algn="l"/>
              </a:tabLst>
            </a:pPr>
            <a:r>
              <a:rPr sz="1800" b="0" cap="none"/>
              <a:t>erste Selbststimmulation beginnt im Säuglingsalter</a:t>
            </a:r>
            <a:endParaRPr sz="1800" b="0" cap="none"/>
          </a:p>
        </p:txBody>
      </p:sp>
      <p:sp>
        <p:nvSpPr>
          <p:cNvPr id="3" name="Datumsplatzhalter 4"/>
          <p:cNvSpPr txBox="1">
            <a:extLst>
              <a:ext uri="smNativeData">
                <pr:smNativeData xmlns:pr="smNativeData" xmlns="smNativeData" val="SMDATA_16_WENKYxMAAAAlAAAAEg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OoED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DN0Bf///wEAAAAAAAAAAAAAAAAAAAAAAAAAAAAAAAAAAAAAAAAAAAAzdAJ/f38A////A8zMzADAwP8Af39/AAAAAAAAAAAAAAAAAAAAAAAAAAAAIQAAABgAAAAUAAAA0AIAAO8nAAC3MgAALioAABAAAAAmAAAACAAAAP//////////MAAAABQAAAAAAAAAAAD//wAAAQAAAP//AAABAA=="/>
              </a:ext>
            </a:extLst>
          </p:cNvSpPr>
          <p:nvPr/>
        </p:nvSpPr>
        <p:spPr>
          <a:xfrm>
            <a:off x="457200" y="6491605"/>
            <a:ext cx="7787005" cy="365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spcBef>
                <a:spcPts val="0"/>
              </a:spcBef>
              <a:buNone/>
              <a:defRPr sz="1100" cap="none">
                <a:solidFill>
                  <a:srgbClr val="898FA6"/>
                </a:solidFill>
              </a:defRPr>
            </a:pPr>
          </a:p>
        </p:txBody>
      </p:sp>
      <p:sp>
        <p:nvSpPr>
          <p:cNvPr id="4" name="Foliennummernplatzhalter 6"/>
          <p:cNvSpPr txBox="1">
            <a:extLst>
              <a:ext uri="smNativeData">
                <pr:smNativeData xmlns:pr="smNativeData" xmlns="smNativeData" val="SMDATA_16_WENKYxMAAAAlAAAAEgAAAA0A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OoED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DN0Bf///wEAAAAAAAAAAAAAAAAAAAAAAAAAAAAAAAAAAAAAAAAAAAAzdAJ/f38A////A8zMzADAwP8Af39/AAAAAAAAAAAAAAAAAAAAAAAAAAAAIQAAABgAAAAUAAAAIDAAAO8nAABwNQAALioAABAAAAAmAAAACAAAAP//////////MAAAABQAAAAAAAAAAAD//wAAAQAAAP//AAABAA=="/>
              </a:ext>
            </a:extLst>
          </p:cNvSpPr>
          <p:nvPr/>
        </p:nvSpPr>
        <p:spPr>
          <a:xfrm>
            <a:off x="7823200" y="6491605"/>
            <a:ext cx="863600" cy="365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r">
              <a:spcBef>
                <a:spcPts val="0"/>
              </a:spcBef>
              <a:buNone/>
            </a:pPr>
            <a:fld id="{30092669-27DD-5CD0-93B1-D18568FF6584}" type="slidenum">
              <a:rPr sz="1100" cap="none">
                <a:solidFill>
                  <a:srgbClr val="898FA6"/>
                </a:solidFill>
              </a:rPr>
              <a:t>1</a:t>
            </a:fld>
            <a:endParaRPr sz="1100" cap="none">
              <a:solidFill>
                <a:srgbClr val="898FA6"/>
              </a:solidFill>
            </a:endParaRPr>
          </a:p>
        </p:txBody>
      </p:sp>
      <p:pic>
        <p:nvPicPr>
          <p:cNvPr id="5" name="Grafik 1"/>
          <p:cNvPicPr>
            <a:picLocks noChangeAspect="1"/>
            <a:extLst>
              <a:ext uri="smNativeData">
                <pr:smNativeData xmlns:pr="smNativeData" xmlns="smNativeData" val="SMDATA_18_WENKYxMAAAAlAAAAEQAAAC0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zdAX///8BAAAAAAAAAAAAAAAAAAAAAAAAAAAAAAAAAAAAAAAAAAAAM3QCf39/AP///wPMzMwAwMD/AH9/fwAAAAAAAAAAAAAAAAD///8AAAAAACEAAAAYAAAAFAAAAFYqAABlJwAAFTQAAC4q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6882130" y="6403975"/>
            <a:ext cx="1584325" cy="4527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itel 1"/>
          <p:cNvSpPr>
            <a:spLocks noGrp="1" noChangeArrowheads="1"/>
            <a:extLst>
              <a:ext uri="smNativeData">
                <pr:smNativeData xmlns:pr="smNativeData" xmlns="smNativeData" val="SMDATA_16_WENKYxMAAAAlAAAAZAAAAA0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DN0Bf///wEAAAAAAAAAAAAAAAAAAAAAAAAAAAAAAAAAAAAAAAAAAAAzdAJ/f38A////A8zMzADAwP8Af39/AAAAAAAAAAAAAAAAAAAAAAAAAAAAIQAAABgAAAAUAAAA4gIAAKUFAACCNQAAlQkAABAAAAAmAAAACAAAAH3w////////MAAAABQAAAAAAAAAAAD//wAAAQAAAP//AAABAA=="/>
              </a:ext>
            </a:extLst>
          </p:cNvSpPr>
          <p:nvPr>
            <p:ph type="title"/>
          </p:nvPr>
        </p:nvSpPr>
        <p:spPr>
          <a:xfrm>
            <a:off x="468630" y="917575"/>
            <a:ext cx="8229600" cy="64008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</a:pPr>
            <a:r>
              <a:t>Kindliche Sexualentwicklung</a:t>
            </a:r>
          </a:p>
        </p:txBody>
      </p:sp>
      <p:pic>
        <p:nvPicPr>
          <p:cNvPr id="7" name="Grafik1"/>
          <p:cNvPicPr>
            <a:picLocks noChangeAspect="1"/>
            <a:extLst>
              <a:ext uri="smNativeData">
                <pr:smNativeData xmlns:pr="smNativeData" xmlns="smNativeData" val="SMDATA_18_WENKYxMAAAAlAAAAEQAAAC0A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EAAAACADAAAAAAAAAAAAAAEAAACgMgAAAAAAAAAAAAABAAAAf39/AAEAAABkAAAAAAAAABQAAABAHwAAAAAAACYAAAAAAAAAwOD//wAAAAAmAAAAZAAAABYAAABMAAAAAAAAAAAAAAAEAAAAAAAAAAEAAAD///8KAAAAACgAAAAoAAAAZAAAAGQAAAAAAAAAzMzMAAAAAABQAAAAUAAAAGQAAABkAAAAAAAAAAcAAAA4AAAAAAAAAAAAAAAAAAAA////AAAAAAAAAAAAAAAAAAAAAAAAAAAAAAAAAAAAAABkAAAAZAAAAAAAAAAjAAAABAAAAGQAAAAXAAAAFAAAAAAAAAAAAAAA/38AAP9/AAAAAAAACQAAAAQAAABk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AzdAX///8BAAAAAAAAAAAAAAAAAAAAAAAAAAAAAAAAAAAAAAAAAAAAM3QCf39/AP///wPMzMwAwMD/AH9/fwAAAAAAAAAAAAAAAAD///8AAAAAACEAAAAYAAAAFAAAAOMgAAC6CgAA2jUAALgYAAAQAAAAJgAAAAgAAAD//////////zAAAAAUAAAAAAAAAAAA//8AAAEAAAD//wAAAQA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5346065" y="1743710"/>
            <a:ext cx="3408045" cy="227457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dvAuto="0"/>
    </p:bldLst>
    <p:extLst>
      <p:ext uri="smNativeData">
        <pr:smNativeData xmlns:pr="smNativeData" xmlns="smNativeData" val="WENKYwEAAAAFAAAA/f///wEAAAABAAAAAAAAAAAAAAAAAAAAAAAAAA=="/>
      </p:ext>
    </p:ext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B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WENKYxMAAAAlAAAAZAAAAA8BAAAAkAAAAEgAAACQAAAASAAAAAAAAAAAAAAAAAAAAAEAAABQAAAAAAAAAAAA4D8AAAAAAADgPwAAAAAAAOA/AAAAAAAA4D8AAAAAAADgPwAAAAAAAOA/AAAAAAAA4D8AAAAAAADgPwAAAAAAAOA/AAAAAAAA4D8CAAAAjAAAAAAAAAAAAAAAADN0DP///wgAAAAAAAAAAAAAAAAAAAAAAAAAAAAAAAAAAAAAZAAAAAEAAABAAAAAAAAAAAAAAAAAAAAAAAAAAAAAAAAAAAAAAAAAAAAAAAAAAAAAAAAAAAAAAAAAAAAAAAAAAAAAAAAAAAAAAAAAAAAAAAAAAAAAAAAAAAAAAAAAAAAAFAAAADwAAAAAAAAAAAAAAAAzdAkUAAAAAQAAABQAAAAUAAAAFAAAAAEAAAAAAAAAZAAAAGQAAAAAAAAAZAAAAGQAAAAVAAAAYAAAAAAAAAAAAAAADwAAACADAAAAAAAAAAAAAAEAAACgMgAAVgcAAKr4//8BAAAAf39/AAEAAABkAAAAAAAAABQAAABAHwAAAAAAACYAAAAAAAAAwOD//wAAAAAmAAAAZAAAABYAAABMAAAAAAAAAAAAAAAEAAAAAAAAAAEAAAD///8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NgJAABwNQAAsCUAABAAAAAmAAAACAAAAAAAAAAAAAAAMAAAABQAAAAAAAAAAAD//wAAAQAAAP//AAABAA=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25000"/>
              </a:lnSpc>
              <a:defRPr sz="1800" cap="none"/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3374"/>
      </a:dk1>
      <a:lt1>
        <a:srgbClr val="FFFFFF"/>
      </a:lt1>
      <a:dk2>
        <a:srgbClr val="000000"/>
      </a:dk2>
      <a:lt2>
        <a:srgbClr val="FFFFFF"/>
      </a:lt2>
      <a:accent1>
        <a:srgbClr val="003374"/>
      </a:accent1>
      <a:accent2>
        <a:srgbClr val="AA8F00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FFFFFF"/>
      </a:hlink>
      <a:folHlink>
        <a:srgbClr val="FFFFFF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3374"/>
        </a:dk1>
        <a:lt1>
          <a:srgbClr val="FFFFFF"/>
        </a:lt1>
        <a:dk2>
          <a:srgbClr val="000000"/>
        </a:dk2>
        <a:lt2>
          <a:srgbClr val="FFFFFF"/>
        </a:lt2>
        <a:accent1>
          <a:srgbClr val="003374"/>
        </a:accent1>
        <a:accent2>
          <a:srgbClr val="AA8F0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FFFF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3374"/>
        </a:dk1>
        <a:lt1>
          <a:srgbClr val="FFFFFF"/>
        </a:lt1>
        <a:dk2>
          <a:srgbClr val="000000"/>
        </a:dk2>
        <a:lt2>
          <a:srgbClr val="FFFFFF"/>
        </a:lt2>
        <a:accent1>
          <a:srgbClr val="003374"/>
        </a:accent1>
        <a:accent2>
          <a:srgbClr val="AA8F0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FFFF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Melan</cp:lastModifiedBy>
  <cp:revision>0</cp:revision>
  <dcterms:created xsi:type="dcterms:W3CDTF">2022-10-15T05:21:24Z</dcterms:created>
  <dcterms:modified xsi:type="dcterms:W3CDTF">2022-10-15T05:21:28Z</dcterms:modified>
</cp:coreProperties>
</file>