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569" r:id="rId8"/>
    <p:sldId id="570" r:id="rId9"/>
  </p:sldIdLst>
  <p:sldSz cx="12192000" cy="68580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93107331" val="1202" rev64="64" revOS="1"/>
      <pr:smFileRevision xmlns:pr="smNativeData" xmlns="smNativeData" dt="1693107331" val="0"/>
      <pr:guideOptions xmlns:pr="smNativeData" xmlns="smNativeData" dt="1693107331" snapToBorders="1"/>
      <pr:pdfExportOpt xmlns:pr="smNativeData" xmlns="smNativeData" dt="1693107331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252" layoutIndex="0" exportSlideNames="1" name="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64" d="100"/>
          <a:sy n="64" d="100"/>
        </p:scale>
        <p:origin x="381" y="461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2" d="100"/>
        <a:sy n="12" d="100"/>
      </p:scale>
      <p:origin x="0" y="0"/>
    </p:cViewPr>
  </p:sorterViewPr>
  <p:notesViewPr>
    <p:cSldViewPr snapToGrid="0" snapToObjects="1">
      <p:cViewPr>
        <p:scale>
          <a:sx n="64" d="100"/>
          <a:sy n="64" d="100"/>
        </p:scale>
        <p:origin x="381" y="461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16C67EC9-87FB-9388-B57E-71DD30304324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02370487-C9EF-62F2-A18F-3FA74AC1576A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0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081AB839-77E5-4F4E-ABA2-811BF6EC5DD4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g8TqZB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7A235BA6-E897-76AD-D99B-1EF815D52F4B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8AAAAAMAAAABQAAAAAAAAAAAD//wAAAQAAAP//AAABAA=="/>
              </a:ext>
            </a:extLst>
          </p:cNvSpPr>
          <p:nvPr>
            <p:ph type="body" idx="1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grafik1"/>
          <p:cNvSpPr>
            <a:spLocks noGrp="1" noChangeArrowheads="1"/>
            <a:extLst>
              <a:ext uri="smNativeData">
                <pr:smNativeData xmlns:pr="smNativeData" xmlns="smNativeData" val="SMDATA_16_g8TqZBMAAAAlAAAAZA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spLocks noGrp="1" noChangeArrowheads="1"/>
            <a:extLst>
              <a:ext uri="smNativeData">
                <pr:smNativeData xmlns:pr="smNativeData" xmlns="smNativeData" val="SMDATA_16_g8TqZBMAAAAlAAAAZAAAAA0AAAAAkwAAAEkAAACTAAAASQ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8AAAAAMAAAABQAAAAAAAAAAAD//wAAAQAAAP//AAABAA=="/>
              </a:ext>
            </a:extLst>
          </p:cNvSpPr>
          <p:nvPr>
            <p:ph type="body" idx="1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grafik1"/>
          <p:cNvSpPr>
            <a:spLocks noGrp="1" noChangeArrowheads="1"/>
            <a:extLst>
              <a:ext uri="smNativeData">
                <pr:smNativeData xmlns:pr="smNativeData" xmlns="smNativeData" val="SMDATA_16_g8TqZBMAAAAlAAAAZA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4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</p:spPr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g8TqZB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iQAAAG0oAAAJDQAAKyoAABAAAAAmAAAACAAAAP//////////MAAAABQAAAAAAAAAAAD//wAAAQAAAP//AAABAA=="/>
              </a:ext>
            </a:extLst>
          </p:cNvSpPr>
          <p:nvPr/>
        </p:nvSpPr>
        <p:spPr>
          <a:xfrm>
            <a:off x="86995" y="6571615"/>
            <a:ext cx="2032000" cy="2832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1100" cap="none">
                <a:solidFill>
                  <a:schemeClr val="accent1"/>
                </a:solidFill>
              </a:defRPr>
            </a:pP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WS</a:t>
            </a:r>
            <a:r>
              <a:t> </a:t>
            </a: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2023/24</a:t>
            </a:r>
            <a:endParaRPr lang="de-de" cap="non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FußzeilenBereich2"/>
          <p:cNvSpPr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Q0AAG4oAACpOgAAKyoAABAAAAAmAAAACAAAAP//////////MAAAABQAAAAAAAAAAAD//wAAAQAAAP//AAABAA=="/>
              </a:ext>
            </a:extLst>
          </p:cNvSpPr>
          <p:nvPr/>
        </p:nvSpPr>
        <p:spPr>
          <a:xfrm>
            <a:off x="2118995" y="6572250"/>
            <a:ext cx="74168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Peise</a:t>
            </a:r>
            <a:r>
              <a:rPr lang="de-de" cap="non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 cap="none">
                <a:solidFill>
                  <a:schemeClr val="accent1"/>
                </a:solidFill>
              </a:rPr>
              <a:t> </a:t>
            </a:r>
            <a:r>
              <a:t>Gesprächsführung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CW3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DsAAG0oAAAgSAAAKioAABAAAAAmAAAACAAAAP//////////MAAAABQAAAAAAAAAAAD//wAAAQAAAP//AAABAA=="/>
              </a:ext>
            </a:extLst>
          </p:cNvSpPr>
          <p:nvPr/>
        </p:nvSpPr>
        <p:spPr>
          <a:xfrm>
            <a:off x="9692640" y="6571615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5EC8B330-7EB3-9D45-FD70-8810FD3E0BDD}" type="slidenum">
              <a:t>2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g8Tq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AQEAAA8FAABYQgAALQUAABAAAAAmAAAACAAAAP//////////MAAAABQAAAAAAAAAAAD//wAAAQAAAP//AAABAA=="/>
              </a:ext>
            </a:extLst>
          </p:cNvSpPr>
          <p:nvPr/>
        </p:nvSpPr>
        <p:spPr>
          <a:xfrm>
            <a:off x="163195" y="822325"/>
            <a:ext cx="1062164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g8Tq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AQEAAFgoAABYQgAAbigAABAAAAAmAAAACAAAAP//////////MAAAABQAAAAAAAAAAAD//wAAAQAAAP//AAABAA=="/>
              </a:ext>
            </a:extLst>
          </p:cNvSpPr>
          <p:nvPr/>
        </p:nvSpPr>
        <p:spPr>
          <a:xfrm>
            <a:off x="163195" y="6558280"/>
            <a:ext cx="1062164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g8TqZ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NpEAADEAAAARUkAAC8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11192510" y="124460"/>
            <a:ext cx="718185" cy="7181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QEAABsGAAD5SQ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87655" y="992505"/>
            <a:ext cx="11737340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T4AAG4oAADBSg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101199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59C800BD-F3B4-9DF6-FA70-05A34E3E0C50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A4AAG4oAABQPA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2387600" y="6572250"/>
            <a:ext cx="74168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5C53ED03-4DB1-061B-FFEB-BB4EA3A509EE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0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IAAKYGAABsRgAAuicAAB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60680" y="1080770"/>
            <a:ext cx="11087100" cy="53771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18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2000" cap="none"/>
              <a:t>Genaues Beobachten </a:t>
            </a:r>
            <a:r>
              <a:rPr sz="1200" cap="none"/>
              <a:t>(1 von 2)</a:t>
            </a:r>
            <a:endParaRPr sz="1200" cap="none"/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nehmen extrem viele Details wahr. </a:t>
            </a:r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Unbewusste wirkt wie ein Filter. </a:t>
            </a:r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Es kommt nur das ins Bewusstsein, was wichtig, bekannt und zur Zeit relevant ist.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Gleiches gilt für ein Gespräch. 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haben das Sprechen und Zuhören gelernt. 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Wenige wissen etwas über nonverbale Signale des Gesichtsausdrucks. 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Hierzu gehören zum Beispiel 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Muskelzuckungen und -anspannungen,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Bewegungen der Mundwinkel und der Augenbrauen,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eine leichte Rötung der Haut,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Bewegungen der Nasenflügel,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Atemfrequenz und</a:t>
            </a:r>
          </a:p>
          <a:p>
            <a:pPr lvl="1" marL="791845" indent="-342900" algn="l"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Atemtiefe.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DKt8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g8TqZA8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IAAKYGAABsRgAAuicAAB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60680" y="1080770"/>
            <a:ext cx="11087100" cy="53771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18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2000" cap="none"/>
              <a:t>Genaues Beobachten </a:t>
            </a:r>
            <a:r>
              <a:rPr sz="1200" cap="none"/>
              <a:t>(2 von 2)</a:t>
            </a:r>
            <a:endParaRPr sz="1200" cap="none"/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Diese meist unbewussten Bewegungen verraten etwas darüber, was im Inneren eines Menschen geschieht.</a:t>
            </a:r>
          </a:p>
          <a:p>
            <a:pPr marL="756285">
              <a:spcAft>
                <a:spcPts val="10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Ärger hat eine andere Physiologie als Freude.</a:t>
            </a:r>
          </a:p>
          <a:p>
            <a:pPr marL="756285">
              <a:spcAft>
                <a:spcPts val="10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Unsicherheit zeigt sich anders als Vertrauen.</a:t>
            </a:r>
          </a:p>
          <a:p>
            <a:pPr marL="756285">
              <a:spcAft>
                <a:spcPts val="10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Fragen zeigen sich anders als Wissen.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Unbewusste nimmt dieses wahr und erzeugt ein Gefühl.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Vielleicht haben Sie schon einmal ein Gespräch geführt und hatten dabei ein eigenartiges Gefühl, das Sie nicht deuten konnten.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Dieses bewusste Wahrnehmen wird Kalibrieren genannt.</a:t>
            </a:r>
          </a:p>
          <a:p>
            <a:pPr marL="0" indent="0">
              <a:spcBef>
                <a:spcPts val="2000"/>
              </a:spcBef>
              <a:spcAft>
                <a:spcPts val="1000"/>
              </a:spcAft>
              <a:buNone/>
              <a:defRPr sz="1600" i="1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Übung Kalibrieren</a:t>
            </a:r>
          </a:p>
          <a:p>
            <a:pPr marL="0" indent="0">
              <a:spcBef>
                <a:spcPts val="2000"/>
              </a:spcBef>
              <a:spcAft>
                <a:spcPts val="1000"/>
              </a:spcAft>
              <a:buNone/>
              <a:defRPr sz="1600" i="1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Übung 'Hellsehen'</a:t>
            </a:r>
          </a:p>
          <a:p>
            <a:pPr lvl="1" marL="0" indent="0" algn="l">
              <a:spcBef>
                <a:spcPts val="2000"/>
              </a:spcBef>
              <a:spcAft>
                <a:spcPts val="1000"/>
              </a:spcAft>
              <a:buNone/>
              <a:defRPr sz="1600" i="1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Übung Rapport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g8Tq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g8TqZAw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Pulina</dc:creator>
  <cp:keywords/>
  <dc:description/>
  <cp:lastModifiedBy>gerhard</cp:lastModifiedBy>
  <cp:revision>0</cp:revision>
  <dcterms:created xsi:type="dcterms:W3CDTF">2022-11-26T05:05:12Z</dcterms:created>
  <dcterms:modified xsi:type="dcterms:W3CDTF">2023-08-27T03:35:31Z</dcterms:modified>
</cp:coreProperties>
</file>