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00B01"/>
    <a:srgbClr val="F9B000"/>
    <a:srgbClr val="FFDD00"/>
    <a:srgbClr val="DB6901"/>
    <a:srgbClr val="C54304"/>
    <a:srgbClr val="A10B01"/>
    <a:srgbClr val="FEFC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27" dt="2026-09-18T12:45:53.7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6" autoAdjust="0"/>
    <p:restoredTop sz="94660"/>
  </p:normalViewPr>
  <p:slideViewPr>
    <p:cSldViewPr snapToGrid="0">
      <p:cViewPr varScale="1">
        <p:scale>
          <a:sx n="79" d="100"/>
          <a:sy n="79" d="100"/>
        </p:scale>
        <p:origin x="158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F5F23-93BD-4668-B01C-CA1B43A82FDD}" type="datetimeFigureOut">
              <a:rPr lang="de-DE" smtClean="0"/>
              <a:t>18.09.2026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E2FA8-6917-4648-9BD7-5D19E12CEEE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32548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F5F23-93BD-4668-B01C-CA1B43A82FDD}" type="datetimeFigureOut">
              <a:rPr lang="de-DE" smtClean="0"/>
              <a:t>18.09.2026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E2FA8-6917-4648-9BD7-5D19E12CEEE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657184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>
                    <a:tint val="82000"/>
                  </a:schemeClr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82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82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82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82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82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82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82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F5F23-93BD-4668-B01C-CA1B43A82FDD}" type="datetimeFigureOut">
              <a:rPr lang="de-DE" smtClean="0"/>
              <a:t>18.09.2026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E2FA8-6917-4648-9BD7-5D19E12CEEE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31638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F5F23-93BD-4668-B01C-CA1B43A82FDD}" type="datetimeFigureOut">
              <a:rPr lang="de-DE" smtClean="0"/>
              <a:t>18.09.2026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E2FA8-6917-4648-9BD7-5D19E12CEEE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361768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F5F23-93BD-4668-B01C-CA1B43A82FDD}" type="datetimeFigureOut">
              <a:rPr lang="de-DE" smtClean="0"/>
              <a:t>18.09.2026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E2FA8-6917-4648-9BD7-5D19E12CEEE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76009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F5F23-93BD-4668-B01C-CA1B43A82FDD}" type="datetimeFigureOut">
              <a:rPr lang="de-DE" smtClean="0"/>
              <a:t>18.09.2026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E2FA8-6917-4648-9BD7-5D19E12CEEE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95758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F5F23-93BD-4668-B01C-CA1B43A82FDD}" type="datetimeFigureOut">
              <a:rPr lang="de-DE" smtClean="0"/>
              <a:t>18.09.2026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E2FA8-6917-4648-9BD7-5D19E12CEEE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12376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F5F23-93BD-4668-B01C-CA1B43A82FDD}" type="datetimeFigureOut">
              <a:rPr lang="de-DE" smtClean="0"/>
              <a:t>18.09.2026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E2FA8-6917-4648-9BD7-5D19E12CEEE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38147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F5F23-93BD-4668-B01C-CA1B43A82FDD}" type="datetimeFigureOut">
              <a:rPr lang="de-DE" smtClean="0"/>
              <a:t>18.09.2026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E2FA8-6917-4648-9BD7-5D19E12CEEE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28865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F5F23-93BD-4668-B01C-CA1B43A82FDD}" type="datetimeFigureOut">
              <a:rPr lang="de-DE" smtClean="0"/>
              <a:t>18.09.2026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E2FA8-6917-4648-9BD7-5D19E12CEEE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84834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F5F23-93BD-4668-B01C-CA1B43A82FDD}" type="datetimeFigureOut">
              <a:rPr lang="de-DE" smtClean="0"/>
              <a:t>18.09.2026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E2FA8-6917-4648-9BD7-5D19E12CEEE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07770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71F5F23-93BD-4668-B01C-CA1B43A82FDD}" type="datetimeFigureOut">
              <a:rPr lang="de-DE" smtClean="0"/>
              <a:t>18.09.2026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48E2FA8-6917-4648-9BD7-5D19E12CEEE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40978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>
            <a:extLst>
              <a:ext uri="{FF2B5EF4-FFF2-40B4-BE49-F238E27FC236}">
                <a16:creationId xmlns:a16="http://schemas.microsoft.com/office/drawing/2014/main" id="{4BBE9687-DDD3-4EAB-9D2E-A8F66144DA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4180" y="1920620"/>
            <a:ext cx="7423452" cy="4948969"/>
          </a:xfrm>
          <a:prstGeom prst="roundRect">
            <a:avLst>
              <a:gd name="adj" fmla="val 11271"/>
            </a:avLst>
          </a:prstGeom>
          <a:ln w="38100">
            <a:solidFill>
              <a:srgbClr val="DB6901"/>
            </a:solidFill>
          </a:ln>
        </p:spPr>
      </p:pic>
      <p:sp>
        <p:nvSpPr>
          <p:cNvPr id="9" name="Textfeld 8">
            <a:extLst>
              <a:ext uri="{FF2B5EF4-FFF2-40B4-BE49-F238E27FC236}">
                <a16:creationId xmlns:a16="http://schemas.microsoft.com/office/drawing/2014/main" id="{C6941BCF-F970-F9F9-5B04-2DA2C3948AE0}"/>
              </a:ext>
            </a:extLst>
          </p:cNvPr>
          <p:cNvSpPr txBox="1"/>
          <p:nvPr/>
        </p:nvSpPr>
        <p:spPr>
          <a:xfrm>
            <a:off x="534074" y="5785805"/>
            <a:ext cx="3301552" cy="138373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9B000"/>
            </a:solidFill>
          </a:ln>
        </p:spPr>
        <p:txBody>
          <a:bodyPr wrap="square" lIns="91440" tIns="45720" rIns="91440" bIns="45720" rtlCol="0" anchor="ctr">
            <a:noAutofit/>
          </a:bodyPr>
          <a:lstStyle/>
          <a:p>
            <a:pPr algn="ctr"/>
            <a:r>
              <a:rPr lang="de-DE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Nova"/>
              </a:rPr>
              <a:t>---</a:t>
            </a:r>
            <a:endParaRPr lang="de-DE" dirty="0"/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03641B85-C5F2-9D61-D9B2-A6D0674695C3}"/>
              </a:ext>
            </a:extLst>
          </p:cNvPr>
          <p:cNvSpPr txBox="1"/>
          <p:nvPr/>
        </p:nvSpPr>
        <p:spPr>
          <a:xfrm>
            <a:off x="5610014" y="2589450"/>
            <a:ext cx="4547724" cy="67973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8100">
            <a:solidFill>
              <a:srgbClr val="C54304"/>
            </a:solidFill>
          </a:ln>
        </p:spPr>
        <p:txBody>
          <a:bodyPr wrap="square" lIns="91440" tIns="45720" rIns="91440" bIns="45720" rtlCol="0" anchor="ctr">
            <a:noAutofit/>
          </a:bodyPr>
          <a:lstStyle/>
          <a:p>
            <a:pPr algn="ctr"/>
            <a:r>
              <a:rPr lang="de-DE" sz="2400" b="1" dirty="0">
                <a:solidFill>
                  <a:srgbClr val="C54304"/>
                </a:solidFill>
                <a:latin typeface="Arial Nova"/>
              </a:rPr>
              <a:t>TITEL</a:t>
            </a:r>
            <a:endParaRPr lang="de-DE" dirty="0"/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0501E1E0-6D6D-9B3F-F806-7DBAAC1DFC2C}"/>
              </a:ext>
            </a:extLst>
          </p:cNvPr>
          <p:cNvSpPr txBox="1"/>
          <p:nvPr/>
        </p:nvSpPr>
        <p:spPr>
          <a:xfrm>
            <a:off x="5562136" y="690086"/>
            <a:ext cx="4643480" cy="169731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DD00"/>
            </a:solidFill>
          </a:ln>
        </p:spPr>
        <p:txBody>
          <a:bodyPr wrap="square" lIns="91440" tIns="45720" rIns="91440" bIns="45720" rtlCol="0" anchor="ctr">
            <a:noAutofit/>
          </a:bodyPr>
          <a:lstStyle/>
          <a:p>
            <a:pPr algn="ctr"/>
            <a:r>
              <a:rPr lang="de-DE" sz="3200" dirty="0">
                <a:solidFill>
                  <a:srgbClr val="A00B01"/>
                </a:solidFill>
                <a:latin typeface="Arial Nova" panose="020B0504020202020204" pitchFamily="34" charset="0"/>
              </a:rPr>
              <a:t>Kompaktkurs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1691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CC441E-76A4-62EA-D837-C3188788EE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feld 8">
            <a:extLst>
              <a:ext uri="{FF2B5EF4-FFF2-40B4-BE49-F238E27FC236}">
                <a16:creationId xmlns:a16="http://schemas.microsoft.com/office/drawing/2014/main" id="{0DB5BAB1-33D9-DD91-1154-3099E9FC1051}"/>
              </a:ext>
            </a:extLst>
          </p:cNvPr>
          <p:cNvSpPr txBox="1"/>
          <p:nvPr/>
        </p:nvSpPr>
        <p:spPr>
          <a:xfrm>
            <a:off x="5546984" y="704878"/>
            <a:ext cx="4680000" cy="138373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A00B01"/>
            </a:solidFill>
          </a:ln>
        </p:spPr>
        <p:txBody>
          <a:bodyPr wrap="square" lIns="91440" tIns="45720" rIns="91440" bIns="45720" rtlCol="0" anchor="ctr">
            <a:noAutofit/>
          </a:bodyPr>
          <a:lstStyle/>
          <a:p>
            <a:pPr algn="ctr"/>
            <a:r>
              <a:rPr lang="de-DE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Nova"/>
              </a:rPr>
              <a:t>Text</a:t>
            </a:r>
            <a:endParaRPr lang="de-DE" dirty="0"/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EE60AC08-3D60-8D2D-3359-5727AC2E1E33}"/>
              </a:ext>
            </a:extLst>
          </p:cNvPr>
          <p:cNvSpPr txBox="1"/>
          <p:nvPr/>
        </p:nvSpPr>
        <p:spPr>
          <a:xfrm>
            <a:off x="464829" y="2443795"/>
            <a:ext cx="4680000" cy="4819032"/>
          </a:xfrm>
          <a:prstGeom prst="roundRect">
            <a:avLst>
              <a:gd name="adj" fmla="val 6120"/>
            </a:avLst>
          </a:prstGeom>
          <a:solidFill>
            <a:schemeClr val="bg1"/>
          </a:solidFill>
          <a:ln w="38100">
            <a:solidFill>
              <a:srgbClr val="DB6901"/>
            </a:solidFill>
          </a:ln>
        </p:spPr>
        <p:txBody>
          <a:bodyPr wrap="square" lIns="91440" tIns="45720" rIns="91440" bIns="45720" rtlCol="0" anchor="ctr">
            <a:noAutofit/>
          </a:bodyPr>
          <a:lstStyle/>
          <a:p>
            <a:pPr>
              <a:spcAft>
                <a:spcPts val="600"/>
              </a:spcAft>
            </a:pPr>
            <a:r>
              <a:rPr lang="de-DE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Nova"/>
              </a:rPr>
              <a:t>Beschreibungstext</a:t>
            </a:r>
            <a:endParaRPr lang="de-DE" dirty="0"/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3D023652-1FDB-EC27-A627-D7AE4E83B0AD}"/>
              </a:ext>
            </a:extLst>
          </p:cNvPr>
          <p:cNvSpPr txBox="1"/>
          <p:nvPr/>
        </p:nvSpPr>
        <p:spPr>
          <a:xfrm>
            <a:off x="5546984" y="2443795"/>
            <a:ext cx="4680000" cy="889267"/>
          </a:xfrm>
          <a:prstGeom prst="roundRect">
            <a:avLst>
              <a:gd name="adj" fmla="val 23037"/>
            </a:avLst>
          </a:prstGeom>
          <a:solidFill>
            <a:schemeClr val="bg1"/>
          </a:solidFill>
          <a:ln w="38100">
            <a:solidFill>
              <a:srgbClr val="FFDD00"/>
            </a:solidFill>
          </a:ln>
        </p:spPr>
        <p:txBody>
          <a:bodyPr wrap="square" lIns="91440" tIns="45720" rIns="91440" bIns="45720" rtlCol="0" anchor="ctr">
            <a:noAutofit/>
          </a:bodyPr>
          <a:lstStyle/>
          <a:p>
            <a:pPr algn="ctr"/>
            <a:r>
              <a:rPr lang="de-DE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Nova"/>
              </a:rPr>
              <a:t>Text</a:t>
            </a:r>
            <a:endParaRPr lang="de-DE" dirty="0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3F1D611B-AB0E-4AEA-C09C-0631A45AEBC9}"/>
              </a:ext>
            </a:extLst>
          </p:cNvPr>
          <p:cNvSpPr txBox="1"/>
          <p:nvPr/>
        </p:nvSpPr>
        <p:spPr>
          <a:xfrm>
            <a:off x="5546983" y="3688241"/>
            <a:ext cx="4680000" cy="152989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9B000"/>
            </a:solidFill>
          </a:ln>
        </p:spPr>
        <p:txBody>
          <a:bodyPr wrap="square" lIns="91440" tIns="45720" rIns="91440" bIns="45720" rtlCol="0" anchor="ctr">
            <a:noAutofit/>
          </a:bodyPr>
          <a:lstStyle/>
          <a:p>
            <a:pPr algn="ctr"/>
            <a:r>
              <a:rPr lang="de-DE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Nova"/>
              </a:rPr>
              <a:t>Text</a:t>
            </a:r>
            <a:endParaRPr lang="de-DE" dirty="0"/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2F5734E4-F380-3943-6A1B-5813F9137D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6435" y="5502939"/>
            <a:ext cx="1326739" cy="1326739"/>
          </a:xfrm>
          <a:prstGeom prst="rect">
            <a:avLst/>
          </a:prstGeom>
        </p:spPr>
      </p:pic>
      <p:sp>
        <p:nvSpPr>
          <p:cNvPr id="14" name="Textfeld 13">
            <a:extLst>
              <a:ext uri="{FF2B5EF4-FFF2-40B4-BE49-F238E27FC236}">
                <a16:creationId xmlns:a16="http://schemas.microsoft.com/office/drawing/2014/main" id="{C26DEFD1-1FA3-4172-A625-1DE3371258CF}"/>
              </a:ext>
            </a:extLst>
          </p:cNvPr>
          <p:cNvSpPr txBox="1"/>
          <p:nvPr/>
        </p:nvSpPr>
        <p:spPr>
          <a:xfrm>
            <a:off x="5546983" y="5491022"/>
            <a:ext cx="3459452" cy="1326739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wrap="square" lIns="91440" tIns="45720" rIns="91440" bIns="45720" rtlCol="0" anchor="ctr">
            <a:noAutofit/>
          </a:bodyPr>
          <a:lstStyle/>
          <a:p>
            <a:pPr algn="ctr"/>
            <a:r>
              <a:rPr lang="de-DE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Nova" panose="020B0504020202020204" pitchFamily="34" charset="0"/>
              </a:rPr>
              <a:t>Hier anmelden:</a:t>
            </a:r>
          </a:p>
          <a:p>
            <a:pPr algn="ctr"/>
            <a:r>
              <a:rPr lang="de-DE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Nova"/>
              </a:rPr>
              <a:t>Link</a:t>
            </a:r>
          </a:p>
        </p:txBody>
      </p:sp>
    </p:spTree>
    <p:extLst>
      <p:ext uri="{BB962C8B-B14F-4D97-AF65-F5344CB8AC3E}">
        <p14:creationId xmlns:p14="http://schemas.microsoft.com/office/powerpoint/2010/main" val="15227773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119</Words>
  <Application>Microsoft Office PowerPoint</Application>
  <PresentationFormat>Benutzerdefiniert</PresentationFormat>
  <Paragraphs>16</Paragraphs>
  <Slides>2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3" baseType="lpstr">
      <vt:lpstr>Office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Tanja Baum</dc:creator>
  <cp:lastModifiedBy>Tanja Baum</cp:lastModifiedBy>
  <cp:revision>12</cp:revision>
  <dcterms:created xsi:type="dcterms:W3CDTF">2026-09-16T16:36:00Z</dcterms:created>
  <dcterms:modified xsi:type="dcterms:W3CDTF">2026-09-18T12:46:09Z</dcterms:modified>
</cp:coreProperties>
</file>