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sldIdLst>
    <p:sldId id="256" r:id="rId6"/>
    <p:sldId id="257" r:id="rId7"/>
    <p:sldId id="258" r:id="rId8"/>
    <p:sldId id="259" r:id="rId9"/>
  </p:sldIdLst>
  <p:hf sldNum="0" hdr="0" ftr="0" dt="0">
    <p:prHF dtFmt="0"/>
  </p:hf>
  <p:sldSz cx="12192000" cy="6858000"/>
  <p:notesSz cx="6858000" cy="9144000"/>
  <p:defaultTextStyle>
    <a:lvl1pPr marL="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r:smAppRevision xmlns:pr="smNativeData" xmlns="smNativeData" dt="1592759480" val="1014" rev64="64" revOS="4"/>
  <pr:smFileRevision xmlns:pr="smNativeData" xmlns="smNativeData" dt="1592759480" val="101"/>
  <p:showPr showNarration="1">
    <p:penClr>
      <a:srgbClr val="0000FF"/>
    </p:penClr>
  </p:showPr>
  <p:extLst>
    <p:ext uri="smNativeData">
      <pr:guideOptions xmlns:pr="smNativeData" xmlns="smNativeData" dt="1592759480" snapToGrid="1" snapToBorders="1" snapToGuides="1"/>
      <pr:pdfExportOpt xmlns:pr="smNativeData" xmlns="smNativeData" dt="1592759480" pagesRangeIndex="1" pagesSelectionIndex="0" qualityIndex="2" embedFonts="2" pdfaType="0" useJpegs="0" useSubsetFonts="1" useAlpha="1" relativeLinks="0" taggedPdf="1" pane="0" zoom="1" zoomContents="100" layout="1" includeDoc="0" viewFlags="4" openViewer="1" jpegQuality="90" flags="252" layoutIndex="0" exportSlideNames="1" name="I:\2020\Akademie\Praxisfragen_ZV_Recht\Der_fehlerhafte_Zahlungsvorgang\Fehler in Softmaker Presentatinos 2020_Textrahmen_im_Layout_wird_nicht_gespeichert.pdf" map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94" d="100"/>
          <a:sy n="94" d="100"/>
        </p:scale>
        <p:origin x="381" y="800"/>
      </p:cViewPr>
      <p:guideLst x="0" y="0">
        <p:guide orient="horz" pos="2160"/>
        <p:guide pos="3840"/>
      </p:guideLst>
    </p:cSldViewPr>
  </p:slideViewPr>
  <p:outlineViewPr>
    <p:cViewPr>
      <p:scale>
        <a:sx n="303" d="100"/>
        <a:sy n="303" d="100"/>
      </p:scale>
      <p:origin x="0" y="0"/>
    </p:cViewPr>
  </p:outlineViewPr>
  <p:sorterViewPr>
    <p:cViewPr>
      <p:scale>
        <a:sx n="19" d="100"/>
        <a:sy n="19" d="100"/>
      </p:scale>
      <p:origin x="0" y="0"/>
    </p:cViewPr>
  </p:sorterViewPr>
  <p:notesViewPr>
    <p:cSldViewPr snapToObjects="1" showGuides="1">
      <p:cViewPr>
        <p:scale>
          <a:sx n="94" d="100"/>
          <a:sy n="94" d="100"/>
        </p:scale>
        <p:origin x="381" y="800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oAUAABoNAABgRQ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IAsg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QAsAAOgXAADAP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p:prBullet>
                <a:buNone/>
              </p:prBullet>
            </a:lvl1pPr>
            <a:lvl2pPr marL="457200" indent="0" algn="ctr">
              <a:buNone/>
              <p:prBullet>
                <a:buNone/>
              </p:prBullet>
            </a:lvl2pPr>
            <a:lvl3pPr marL="914400" indent="0" algn="ctr">
              <a:buNone/>
              <p:prBullet>
                <a:buNone/>
              </p:prBullet>
            </a:lvl3pPr>
            <a:lvl4pPr marL="1371600" indent="0" algn="ctr">
              <a:buNone/>
              <p:prBullet>
                <a:buNone/>
              </p:prBullet>
            </a:lvl4pPr>
            <a:lvl5pPr marL="1828800" indent="0" algn="ctr">
              <a:buNone/>
              <p:prBullet>
                <a:buNone/>
              </p:prBullet>
            </a:lvl5pPr>
            <a:lvl6pPr marL="2286000" indent="0" algn="ctr">
              <a:buNone/>
              <p:prBullet>
                <a:buNone/>
              </p:prBullet>
            </a:lvl6pPr>
            <a:lvl7pPr marL="2743200" indent="0" algn="ctr">
              <a:buNone/>
              <p:prBullet>
                <a:buNone/>
              </p:prBullet>
            </a:lvl7pPr>
            <a:lvl8pPr marL="3200400" indent="0" algn="ctr">
              <a:buNone/>
              <p:prBullet>
                <a:buNone/>
              </p:prBullet>
            </a:lvl8pPr>
            <a:lvl9pPr marL="3657600" indent="0" algn="ctr">
              <a:buNone/>
              <p:prBullet>
                <a:buNone/>
              </p:prBullet>
            </a:lvl9pPr>
          </a:lstStyle>
          <a:p>
            <a:pPr/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IAsg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BsnAABA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DB2BD2-9CD2-8EDD-9C63-6A88652D6A3F}" type="datetime1">
              <a:t>{Date/Time}</a:t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kA+Q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oBkAABsnAABg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DB6CF8-B6D2-8E9A-9C63-40CF222D6A15}" type="footer">
              <a:t>{Footer}</a:t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D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DB06DC-92D2-8EF0-9C63-64A5482D6A31}" type="slidenum">
              <a:t>{Nr.}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cP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QP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cP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BsnAABA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DB16F9-B7D2-8EE0-9C63-41B5582D6A14}" type="datetime1">
              <a:t>{Datum/Zeit}</a:t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IAsg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oBkAABsnAABg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DB7A61-2FD2-8E8C-9C63-D9D9342D6A8C}" type="footer">
              <a:t>{Fußzeile}</a:t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CBgI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D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DB34D3-9DD2-8EC2-9C63-6B977A2D6A3E}" type="slidenum">
              <a:t>{Nr.}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M0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7QUAABwbAACtRQ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>
              <a:defRPr cap="all"/>
            </a:pPr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C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+N/40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7QUAAOERAACtRQ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000"/>
            </a:lvl1pPr>
            <a:lvl2pPr marL="457200" indent="0">
              <a:buNone/>
              <p:prBullet>
                <a:buNone/>
              </p:prBullet>
              <a:defRPr sz="1800"/>
            </a:lvl2pPr>
            <a:lvl3pPr marL="914400" indent="0">
              <a:buNone/>
              <p:prBullet>
                <a:buNone/>
              </p:prBullet>
              <a:defRPr sz="1600"/>
            </a:lvl3pPr>
            <a:lvl4pPr marL="1371600" indent="0">
              <a:buNone/>
              <p:prBullet>
                <a:buNone/>
              </p:prBullet>
              <a:defRPr sz="1400"/>
            </a:lvl4pPr>
            <a:lvl5pPr marL="1828800" indent="0">
              <a:buNone/>
              <p:prBullet>
                <a:buNone/>
              </p:prBullet>
              <a:defRPr sz="1400"/>
            </a:lvl5pPr>
            <a:lvl6pPr marL="2286000" indent="0">
              <a:buNone/>
              <p:prBullet>
                <a:buNone/>
              </p:prBullet>
              <a:defRPr sz="1400"/>
            </a:lvl6pPr>
            <a:lvl7pPr marL="2743200" indent="0">
              <a:buNone/>
              <p:prBullet>
                <a:buNone/>
              </p:prBullet>
              <a:defRPr sz="1400"/>
            </a:lvl7pPr>
            <a:lvl8pPr marL="3200400" indent="0">
              <a:buNone/>
              <p:prBullet>
                <a:buNone/>
              </p:prBullet>
              <a:defRPr sz="1400"/>
            </a:lvl8pPr>
            <a:lvl9pPr marL="3657600" indent="0">
              <a:buNone/>
              <p:prBullet>
                <a:buNone/>
              </p:prBullet>
              <a:defRPr sz="14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CAgI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BsnAABA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DB1BC6-88D2-8EED-9C63-7EB8552D6A2B}" type="datetime1">
              <a:t>{Datum/Zeit}</a:t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0Z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oBkAABsnAABg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DB569F-D1D2-8EA0-9C63-27F5182D6A72}" type="footer">
              <a:t>{Fußzeile}</a:t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JsJ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D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DB1BA2-ECD2-8EED-9C63-1AB8552D6A4F}" type="slidenum">
              <a:t>{Nr.}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0x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NgJAADg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0200"/>
            <a:ext cx="53848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Mz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ICYAANgJAABAR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197600" y="1600200"/>
            <a:ext cx="53848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M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BsnAABA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DB4CC6-88D2-8EBA-9C63-7EEF022D6A2B}" type="datetime1">
              <a:t>{Datum/Zeit}</a:t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Us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oBkAABsnAABg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DB1D4D-03D2-8EEB-9C63-F5BE532D6AA0}" type="footer">
              <a:t>{Fußzeile}</a:t>
            </a:fld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ox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D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DB46C4-8AD2-8EB0-9C63-7CE5082D6A29}" type="slidenum">
              <a:t>{Nr.}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MX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C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Ab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HEJAADiJA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0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400" b="1"/>
            </a:lvl1pPr>
            <a:lvl2pPr marL="457200" indent="0">
              <a:buNone/>
              <p:prBullet>
                <a:buNone/>
              </p:prBullet>
              <a:defRPr sz="2000" b="1"/>
            </a:lvl2pPr>
            <a:lvl3pPr marL="914400" indent="0">
              <a:buNone/>
              <p:prBullet>
                <a:buNone/>
              </p:prBullet>
              <a:defRPr sz="1800" b="1"/>
            </a:lvl3pPr>
            <a:lvl4pPr marL="1371600" indent="0">
              <a:buNone/>
              <p:prBullet>
                <a:buNone/>
              </p:prBullet>
              <a:defRPr sz="1600" b="1"/>
            </a:lvl4pPr>
            <a:lvl5pPr marL="1828800" indent="0">
              <a:buNone/>
              <p:prBullet>
                <a:buNone/>
              </p:prBullet>
              <a:defRPr sz="1600" b="1"/>
            </a:lvl5pPr>
            <a:lvl6pPr marL="2286000" indent="0">
              <a:buNone/>
              <p:prBullet>
                <a:buNone/>
              </p:prBullet>
              <a:defRPr sz="1600" b="1"/>
            </a:lvl6pPr>
            <a:lvl7pPr marL="2743200" indent="0">
              <a:buNone/>
              <p:prBullet>
                <a:buNone/>
              </p:prBullet>
              <a:defRPr sz="1600" b="1"/>
            </a:lvl7pPr>
            <a:lvl8pPr marL="3200400" indent="0">
              <a:buNone/>
              <p:prBullet>
                <a:buNone/>
              </p:prBullet>
              <a:defRPr sz="1600" b="1"/>
            </a:lvl8pPr>
            <a:lvl9pPr marL="3657600" indent="0">
              <a:buNone/>
              <p:prBullet>
                <a:buNone/>
              </p:prBullet>
              <a:defRPr sz="1600" b="1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gd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GENAADiJ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2174875"/>
            <a:ext cx="5386070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C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sv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HSYAAHEJAABARw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400" b="1"/>
            </a:lvl1pPr>
            <a:lvl2pPr marL="457200" indent="0">
              <a:buNone/>
              <p:prBullet>
                <a:buNone/>
              </p:prBullet>
              <a:defRPr sz="2000" b="1"/>
            </a:lvl2pPr>
            <a:lvl3pPr marL="914400" indent="0">
              <a:buNone/>
              <p:prBullet>
                <a:buNone/>
              </p:prBullet>
              <a:defRPr sz="1800" b="1"/>
            </a:lvl3pPr>
            <a:lvl4pPr marL="1371600" indent="0">
              <a:buNone/>
              <p:prBullet>
                <a:buNone/>
              </p:prBullet>
              <a:defRPr sz="1600" b="1"/>
            </a:lvl4pPr>
            <a:lvl5pPr marL="1828800" indent="0">
              <a:buNone/>
              <p:prBullet>
                <a:buNone/>
              </p:prBullet>
              <a:defRPr sz="1600" b="1"/>
            </a:lvl5pPr>
            <a:lvl6pPr marL="2286000" indent="0">
              <a:buNone/>
              <p:prBullet>
                <a:buNone/>
              </p:prBullet>
              <a:defRPr sz="1600" b="1"/>
            </a:lvl6pPr>
            <a:lvl7pPr marL="2743200" indent="0">
              <a:buNone/>
              <p:prBullet>
                <a:buNone/>
              </p:prBullet>
              <a:defRPr sz="1600" b="1"/>
            </a:lvl7pPr>
            <a:lvl8pPr marL="3200400" indent="0">
              <a:buNone/>
              <p:prBullet>
                <a:buNone/>
              </p:prBullet>
              <a:defRPr sz="1600" b="1"/>
            </a:lvl8pPr>
            <a:lvl9pPr marL="3657600" indent="0">
              <a:buNone/>
              <p:prBullet>
                <a:buNone/>
              </p:prBullet>
              <a:defRPr sz="1600" b="1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YCAgI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HSYAAGENAABARw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Jcu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BsnAABA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DB1171-3FD2-8EE7-9C63-C9B25F2D6A9C}" type="datetime1">
              <a:t>{Datum/Zeit}</a:t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cX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oBkAABsnAABg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DB3343-0DD2-8EC5-9C63-FB907D2D6AAE}" type="footer">
              <a:t>{Fußzeile}</a:t>
            </a:fld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D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DB269E-D0D2-8ED0-9C63-2685682D6A73}" type="slidenum">
              <a:t>{Nr.}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42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BsnAABA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DB06A2-ECD2-8EF0-9C63-1AA5482D6A4F}" type="datetime1">
              <a:t>{Datum/Zeit}</a:t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CAgI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oBkAABsnAABg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DB4CF0-BED2-8EBA-9C63-48EF022D6A1D}" type="footer">
              <a:t>{Fußzeile}</a:t>
            </a:fld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4n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D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DB6CCD-83D2-8E9A-9C63-75CF222D6A20}" type="slidenum">
              <a:t>{Nr.}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os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BsnAABA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DB29F0-BED2-8EDF-9C63-488A672D6A1D}" type="datetime1">
              <a:t>{Datum/Zeit}</a:t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D///8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oBkAABsnAABg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DB2DF0-BED2-8EDB-9C63-488E632D6A1D}" type="footer">
              <a:t>{Fußzeile}</a:t>
            </a:fld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8A/w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D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DB32F4-BAD2-8EC4-9C63-4C917C2D6A19}" type="slidenum">
              <a:t>{Nr.}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C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K4BAABtHA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MIB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Uh0AAK4B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766310" y="273050"/>
            <a:ext cx="6816090" cy="585343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IO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NQIAABtH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1400"/>
            </a:lvl1pPr>
            <a:lvl2pPr marL="457200" indent="0">
              <a:buNone/>
              <p:prBullet>
                <a:buNone/>
              </p:prBullet>
              <a:defRPr sz="1200"/>
            </a:lvl2pPr>
            <a:lvl3pPr marL="914400" indent="0">
              <a:buNone/>
              <p:prBullet>
                <a:buNone/>
              </p:prBullet>
              <a:defRPr sz="1000"/>
            </a:lvl3pPr>
            <a:lvl4pPr marL="1371600" indent="0">
              <a:buNone/>
              <p:prBullet>
                <a:buNone/>
              </p:prBullet>
              <a:defRPr sz="900"/>
            </a:lvl4pPr>
            <a:lvl5pPr marL="1828800" indent="0">
              <a:buNone/>
              <p:prBullet>
                <a:buNone/>
              </p:prBullet>
              <a:defRPr sz="900"/>
            </a:lvl5pPr>
            <a:lvl6pPr marL="2286000" indent="0">
              <a:buNone/>
              <p:prBullet>
                <a:buNone/>
              </p:prBullet>
              <a:defRPr sz="900"/>
            </a:lvl6pPr>
            <a:lvl7pPr marL="2743200" indent="0">
              <a:buNone/>
              <p:prBullet>
                <a:buNone/>
              </p:prBullet>
              <a:defRPr sz="900"/>
            </a:lvl7pPr>
            <a:lvl8pPr marL="3200400" indent="0">
              <a:buNone/>
              <p:prBullet>
                <a:buNone/>
              </p:prBullet>
              <a:defRPr sz="900"/>
            </a:lvl8pPr>
            <a:lvl9pPr marL="3657600" indent="0">
              <a:buNone/>
              <p:prBullet>
                <a:buNone/>
              </p:prBullet>
              <a:defRPr sz="9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4U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BsnAADNDAAAWSkAABAAAAAmAAAACAAAAAEAAAAAAAAAMAAAABQAAAAAAAAAAAD//wAAAQAAAP//AAABAA=="/>
              </a:ext>
            </a:extLst>
          </p:cNvSpPr>
          <p:nvPr>
            <p:ph type="dt" sz="quarter" idx="10"/>
          </p:nvPr>
        </p:nvSpPr>
        <p:spPr>
          <a:xfrm>
            <a:off x="609600" y="6356985"/>
            <a:ext cx="1471295" cy="364490"/>
          </a:xfrm>
        </p:spPr>
        <p:txBody>
          <a:bodyPr/>
          <a:lstStyle/>
          <a:p>
            <a:pPr/>
            <a:fld id="{3FDB3153-1DD2-8EC7-9C63-EB927F2D6ABE}" type="datetime1">
              <a:t>{Datum/Zeit}</a:t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8A/w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oBkAABsnAABuIgAAWSkAABAAAAAmAAAACAAAAAEAAAAAAA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4165600" y="6356985"/>
            <a:ext cx="1431290" cy="364490"/>
          </a:xfrm>
        </p:spPr>
        <p:txBody>
          <a:bodyPr/>
          <a:lstStyle/>
          <a:p>
            <a:pPr/>
            <a:fld id="{3FDB2CA5-EBD2-8EDA-9C63-1D8F622D6A48}" type="footer">
              <a:t>{Fußzeile}</a:t>
            </a:fld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cq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iUMAABsnAABARwAAWSkAABAAAAAmAAAACAAAAAEA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10978515" y="6356985"/>
            <a:ext cx="603885" cy="364490"/>
          </a:xfrm>
        </p:spPr>
        <p:txBody>
          <a:bodyPr/>
          <a:lstStyle/>
          <a:p>
            <a:pPr/>
            <a:fld id="{3FDB20D1-9FD2-8ED6-9C63-69836E2D6A3C}" type="slidenum">
              <a:t>{Nr.}</a:t>
            </a:fld>
          </a:p>
        </p:txBody>
      </p:sp>
      <p:sp>
        <p:nvSpPr>
          <p:cNvPr id="8" name="Textbox1"/>
          <p:cNvSpPr txBox="1">
            <a:extLst>
              <a:ext uri="smNativeData">
                <pr:smNativeData xmlns:pr="smNativeData" xmlns="smNativeData" val="SMDATA_17_uJTvXhMAAAAlAAAAEgAAAE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D4CAAD/fwAA/38AAAAAAAAJAAAABAAAAEos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SMAABsnAAAYQwAAuykAABAgAAAmAAAACAAAAP//////////MAAAABQAAAAAAAAAAAD//wAAAQAAAP//AAABAA=="/>
              </a:ext>
            </a:extLst>
          </p:cNvSpPr>
          <p:nvPr/>
        </p:nvSpPr>
        <p:spPr>
          <a:xfrm>
            <a:off x="5812155" y="6356985"/>
            <a:ext cx="5094605" cy="4267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100">
                <a:solidFill>
                  <a:srgbClr val="FF0000"/>
                </a:solidFill>
                <a:txBgFill>
                  <a:srgbClr val="FFFF00"/>
                </a:txBgFill>
              </a:defRPr>
            </a:pPr>
            <a:r>
              <a:t>Selbst eingefügtes Textobjekt verschwindet, wenn die Datei später wieder aufgerufen wird.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C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8AnQ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sg4AAIgdAACyOw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2388870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sv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sg4AAMYDAACyOw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8870" y="613410"/>
            <a:ext cx="7315200" cy="411480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200"/>
            </a:lvl1pPr>
            <a:lvl2pPr marL="457200" indent="0">
              <a:buNone/>
              <p:prBullet>
                <a:buNone/>
              </p:prBullet>
              <a:defRPr sz="2800"/>
            </a:lvl2pPr>
            <a:lvl3pPr marL="914400" indent="0">
              <a:buNone/>
              <p:prBullet>
                <a:buNone/>
              </p:prBullet>
              <a:defRPr sz="2400"/>
            </a:lvl3pPr>
            <a:lvl4pPr marL="1371600" indent="0">
              <a:buNone/>
              <p:prBullet>
                <a:buNone/>
              </p:prBullet>
              <a:defRPr sz="2000"/>
            </a:lvl4pPr>
            <a:lvl5pPr marL="1828800" indent="0">
              <a:buNone/>
              <p:prBullet>
                <a:buNone/>
              </p:prBullet>
              <a:defRPr sz="2000"/>
            </a:lvl5pPr>
            <a:lvl6pPr marL="2286000" indent="0">
              <a:buNone/>
              <p:prBullet>
                <a:buNone/>
              </p:prBullet>
              <a:defRPr sz="2000"/>
            </a:lvl6pPr>
            <a:lvl7pPr marL="2743200" indent="0">
              <a:buNone/>
              <p:prBullet>
                <a:buNone/>
              </p:prBullet>
              <a:defRPr sz="2000"/>
            </a:lvl7pPr>
            <a:lvl8pPr marL="3200400" indent="0">
              <a:buNone/>
              <p:prBullet>
                <a:buNone/>
              </p:prBullet>
              <a:defRPr sz="2000"/>
            </a:lvl8pPr>
            <a:lvl9pPr marL="3657600" indent="0">
              <a:buNone/>
              <p:prBullet>
                <a:buNone/>
              </p:prBullet>
              <a:defRPr sz="20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wV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sg4AAAQhAACyOw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2388870" y="5367020"/>
            <a:ext cx="7315200" cy="80518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1400"/>
            </a:lvl1pPr>
            <a:lvl2pPr marL="457200" indent="0">
              <a:buNone/>
              <p:prBullet>
                <a:buNone/>
              </p:prBullet>
              <a:defRPr sz="1200"/>
            </a:lvl2pPr>
            <a:lvl3pPr marL="914400" indent="0">
              <a:buNone/>
              <p:prBullet>
                <a:buNone/>
              </p:prBullet>
              <a:defRPr sz="1000"/>
            </a:lvl3pPr>
            <a:lvl4pPr marL="1371600" indent="0">
              <a:buNone/>
              <p:prBullet>
                <a:buNone/>
              </p:prBullet>
              <a:defRPr sz="900"/>
            </a:lvl4pPr>
            <a:lvl5pPr marL="1828800" indent="0">
              <a:buNone/>
              <p:prBullet>
                <a:buNone/>
              </p:prBullet>
              <a:defRPr sz="900"/>
            </a:lvl5pPr>
            <a:lvl6pPr marL="2286000" indent="0">
              <a:buNone/>
              <p:prBullet>
                <a:buNone/>
              </p:prBullet>
              <a:defRPr sz="900"/>
            </a:lvl6pPr>
            <a:lvl7pPr marL="2743200" indent="0">
              <a:buNone/>
              <p:prBullet>
                <a:buNone/>
              </p:prBullet>
              <a:defRPr sz="900"/>
            </a:lvl7pPr>
            <a:lvl8pPr marL="3200400" indent="0">
              <a:buNone/>
              <p:prBullet>
                <a:buNone/>
              </p:prBullet>
              <a:defRPr sz="900"/>
            </a:lvl8pPr>
            <a:lvl9pPr marL="3657600" indent="0">
              <a:buNone/>
              <p:prBullet>
                <a:buNone/>
              </p:prBullet>
              <a:defRPr sz="900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UP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BsnAABA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DB0391-DFD2-8EF5-9C63-29A04D2D6A7C}" type="datetime1">
              <a:t>{Datum/Zeit}</a:t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oS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oBkAABsnAABg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DB0214-5AD2-8EF4-9C63-ACA14C2D6AF9}" type="footer">
              <a:t>{Fußzeile}</a:t>
            </a:fld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gE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D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DB2FCC-82D2-8ED9-9C63-748C612D6A21}" type="slidenum">
              <a:t>{Nr.}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Yi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AAAAAAQ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kl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NgJAABARw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os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BsnAABA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DB0603-4DD2-8EF0-9C63-BBA5482D6AEE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0k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oBkAABsnAABg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DB0893-DDD2-8EFE-9C63-2BAB462D6A7E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Jcu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D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DB2688-C6D2-8ED0-9C63-3085682D6A65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CAAAAAQ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McG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AAAAAAQ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4n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LABAAAg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6400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M0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BsnAABA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DB6EB6-F8D2-8E98-9C63-0ECD202D6A5B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gd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oBkAABsnAABg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DB391F-51D2-8ECF-9C63-A79A772D6AF2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MX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D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DB7BF9-B7D2-8E8D-9C63-41D8352D6A14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Morning">
    <p:bg>
      <p:bgPr>
        <a:blipFill>
          <a:blip r:embed="rId1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CAgI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LABAABARw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8A/w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NgJAABARw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BsnAABAFQ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8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fld id="{3FDB3569-27D2-8EC3-9C63-D1967B2D6A84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QP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oBkAABsnAABgM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5600" y="6356985"/>
            <a:ext cx="38608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/>
            <a:fld id="{3FDB0240-0ED2-8EF4-9C63-F8A14C2D6AAD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IAsg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DUAABsnAABARw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7600" y="6356985"/>
            <a:ext cx="28448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3FDB659E-D0D2-8E93-9C63-26C62B2D6A73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sldNum="0" hdr="0" ftr="0" dt="0">
    <p:prHF dtFmt="0"/>
  </p:hf>
  <p:txStyles>
    <p:titleStyle>
      <a:lvl1pPr marL="0" marR="0" indent="0" algn="ctr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4400" b="0" i="0" u="none" strike="noStrike" kern="1" spc="0" prSpc="50" pitch="50" baseline="0">
          <a:solidFill>
            <a:schemeClr val="tx2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32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4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8AnQ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oAUAABoNAABgRQAAJhYAAA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Fehler in Softmaker Presentations 2021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8A/w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QAsAAOgXAADAPwAAsCIAAAAAAAAmAAAACAAAAAE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/>
          <a:p>
            <a:pPr/>
            <a:r>
              <a:t>Nicht alle selbst eingestellten Layout-Vorgaben werden tatsächlich gespeichert: Beispiel: Textrahmen unten verschwindet, nur der Fußzeilentext „überlebt“.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C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gFB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K4BAABtHAAA1AgAAA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/>
          <a:lstStyle/>
          <a:p>
            <a:pPr/>
            <a:r>
              <a:t>Layout-Änderungen werden nicht übernommen, wenn im prd-Format gespeichert wird.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Uh0AAK4BAABARwAAsCUAAAAAAAAmAAAACAAAAAGAAAAAAAAAMAAAABQAAAAAAAAAAAD//wAAAQAAAP//AAABAA=="/>
              </a:ext>
            </a:extLst>
          </p:cNvSpPr>
          <p:nvPr>
            <p:ph type="body" idx="1"/>
          </p:nvPr>
        </p:nvSpPr>
        <p:spPr>
          <a:xfrm>
            <a:off x="4766310" y="273050"/>
            <a:ext cx="6816090" cy="585343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/>
            <a:r>
              <a:t>Die Folien erhalten in der Fußzeile ein selbst eingefügtes Textobjekt. Dieses geht verloren (inkl. Text), wenn man die Datei speichert, schließt und anschließend wieder öffnet.</a:t>
            </a:r>
          </a:p>
          <a:p>
            <a:pPr/>
            <a:r>
              <a:t>Der eigenständige Text ganz unten ist dann verschwunden, wenn die Datei im *.prd-Format gespeichert wird. Dafür bleibt die Einstellung der Silbentrennung erhalten.</a:t>
            </a:r>
          </a:p>
          <a:p>
            <a:pPr>
              <a:defRPr sz="1800"/>
            </a:pPr>
            <a:r>
              <a:t>Genau umgekehrt ist es bei der Speicherung im aktuellen *.prdx-Format: Textrahmen bleibt erhalten, die Silbentrennung geht dafür verloren.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8A/w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NQIAABtHAAAsCUAABAAAAAmAAAACAAAAAAAAAAAAAAAMAAAABQAAAAAAAAAAAD//wAAAQAAAP//AAABAA=="/>
              </a:ext>
            </a:extLst>
          </p:cNvSpPr>
          <p:nvPr>
            <p:ph type="body" idx="2"/>
          </p:nvPr>
        </p:nvSpPr>
        <p:spPr/>
        <p:txBody>
          <a:bodyPr/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luZGU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LABAABARwAAuAgAAA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</p:spPr>
        <p:txBody>
          <a:bodyPr/>
          <a:lstStyle/>
          <a:p>
            <a:pPr/>
            <a:r>
              <a:t>Auf dieser Seite ist kein Fußtext eingefügt worden.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C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os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K4BAABtHAAA1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D///8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Uh0AAK4BAABARwAAsCUAAAAAAAAmAAAACAAAAAGAAAAAAAAAMAAAABQAAAAAAAAAAAD//wAAAQAAAP//AAABAA=="/>
              </a:ext>
            </a:extLst>
          </p:cNvSpPr>
          <p:nvPr>
            <p:ph type="body" idx="1"/>
          </p:nvPr>
        </p:nvSpPr>
        <p:spPr>
          <a:xfrm>
            <a:off x="4766310" y="273050"/>
            <a:ext cx="6816090" cy="585343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/>
            <a:r>
              <a:t>Diese Seite ist wieder mit einem Text in der Fußzeile versehen (rote Schrift auf gelben Hintergrund).</a:t>
            </a:r>
          </a:p>
          <a:p>
            <a:pPr/>
            <a:r>
              <a:t>Nach dem Neuladen der Datei fehlt der Text, wenn eine prd-Datei gesichert wird.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7_uJTvXh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JXp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Jcu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JXpAJ/f38AgICAA8zMzADAwP8Af39/AAAAAAAAAAAAAAAAAAAAAAAAAAAAIQAAABgAAAAUAAAAwAMAANQIAABtHAAAsCUAABAAAAAmAAAACAAAAAAAAAAAAAAAMAAAABQAAAAAAAAAAAD//wAAAQAAAP//AAABAA=="/>
              </a:ext>
            </a:extLst>
          </p:cNvSpPr>
          <p:nvPr>
            <p:ph type="body" idx="2"/>
          </p:nvPr>
        </p:nvSpPr>
        <p:spPr/>
        <p:txBody>
          <a:bodyPr/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257A4"/>
      </a:dk1>
      <a:lt1>
        <a:srgbClr val="FFFFFF"/>
      </a:lt1>
      <a:dk2>
        <a:srgbClr val="0265BF"/>
      </a:dk2>
      <a:lt2>
        <a:srgbClr val="808080"/>
      </a:lt2>
      <a:accent1>
        <a:srgbClr val="99CCFF"/>
      </a:accent1>
      <a:accent2>
        <a:srgbClr val="CCCCFF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3333CC"/>
      </a:hlink>
      <a:folHlink>
        <a:srgbClr val="AF67FF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257A4"/>
        </a:dk1>
        <a:lt1>
          <a:srgbClr val="FFFFFF"/>
        </a:lt1>
        <a:dk2>
          <a:srgbClr val="0265BF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7F7F"/>
        </a:dk1>
        <a:lt1>
          <a:srgbClr val="FFFFFF"/>
        </a:lt1>
        <a:dk2>
          <a:srgbClr val="007F7F"/>
        </a:dk2>
        <a:lt2>
          <a:srgbClr val="969696"/>
        </a:lt2>
        <a:accent1>
          <a:srgbClr val="007F7F"/>
        </a:accent1>
        <a:accent2>
          <a:srgbClr val="FF9966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530091"/>
        </a:dk1>
        <a:lt1>
          <a:srgbClr val="DEF6F1"/>
        </a:lt1>
        <a:dk2>
          <a:srgbClr val="530091"/>
        </a:dk2>
        <a:lt2>
          <a:srgbClr val="969696"/>
        </a:lt2>
        <a:accent1>
          <a:srgbClr val="FFB5FF"/>
        </a:accent1>
        <a:accent2>
          <a:srgbClr val="8DC6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4D4D4D"/>
        </a:dk1>
        <a:lt1>
          <a:srgbClr val="B3B3B3"/>
        </a:lt1>
        <a:dk2>
          <a:srgbClr val="4D4D4D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777777"/>
        </a:lt2>
        <a:accent1>
          <a:srgbClr val="000000"/>
        </a:accent1>
        <a:accent2>
          <a:srgbClr val="809EA8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257A4"/>
        </a:dk1>
        <a:lt1>
          <a:srgbClr val="FFFFFF"/>
        </a:lt1>
        <a:dk2>
          <a:srgbClr val="0265BF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257A4"/>
        </a:dk1>
        <a:lt1>
          <a:srgbClr val="FFFFFF"/>
        </a:lt1>
        <a:dk2>
          <a:srgbClr val="0265BF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257A4"/>
        </a:dk1>
        <a:lt1>
          <a:srgbClr val="FFFFFF"/>
        </a:lt1>
        <a:dk2>
          <a:srgbClr val="0265BF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Jens</cp:lastModifiedBy>
  <cp:revision>0</cp:revision>
  <dcterms:created xsi:type="dcterms:W3CDTF">2020-06-21T16:55:45Z</dcterms:created>
  <dcterms:modified xsi:type="dcterms:W3CDTF">2020-06-21T17:11:20Z</dcterms:modified>
</cp:coreProperties>
</file>