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webp" ContentType="image/webp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  <p:sldMasterId id="2147483660" r:id="rId6"/>
    <p:sldMasterId id="2147483672" r:id="rId7"/>
  </p:sldMasterIdLst>
  <p:notesMasterIdLst>
    <p:notesMasterId r:id="rId8"/>
  </p:notesMasterIdLst>
  <p:sldIdLst>
    <p:sldId id="257" r:id="rId9"/>
    <p:sldId id="256" r:id="rId10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68470119" val="1230" rev64="64" revOS="1"/>
      <pr:smFileRevision xmlns:pr="smNativeData" xmlns="smNativeData" dt="1768470119" val="101"/>
      <pr:guideOptions xmlns:pr="smNativeData" xmlns="smNativeData" dt="1768470119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1" d="100"/>
          <a:sy n="71" d="100"/>
        </p:scale>
        <p:origin x="382" y="2191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6" d="100"/>
        <a:sy n="6" d="100"/>
      </p:scale>
      <p:origin x="0" y="0"/>
    </p:cViewPr>
  </p:sorterViewPr>
  <p:notesViewPr>
    <p:cSldViewPr snapToObjects="1" showGuides="1">
      <p:cViewPr>
        <p:scale>
          <a:sx n="71" d="100"/>
          <a:sy n="71" d="100"/>
        </p:scale>
        <p:origin x="382" y="2191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1.xml"/><Relationship Id="rId10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7A2EE876-3897-7B1E-D996-CE4BA6D82F9B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kA+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c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54E47B22-6CB9-B18D-F75C-9AD8351201CF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EAAAAAAAAAAMyZ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EAAAAAAAAAAMyZ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6FD3EAF-E1CB-A8C8-8545-179D700B734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5B2906B-2598-E766-D60A-D333DE442086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5A9788D-C3C8-FC8E-8611-35DB365F706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6AF6AD4-9ACB-FA9C-8517-6CC924597339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E8C0DDB-9583-D9FB-CD34-63AE437A3B3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C1F484F-01A1-4ABE-EFA7-F7EB06E919A2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58B4722-6CA8-DEB1-E633-9AE4097D10CF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D00094F-0190-55FF-DEB8-F7AA47F628A2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50C8B24-6AD8-597D-96B4-9C28C5FA60C9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422310D-43E9-77C7-A79A-B5927FD451E0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77093E-7099-22FF-D7CF-86AA478121D3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9BB1B8-F6E0-CE47-AE23-0012FF6D5855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48737F3-BDA9-D2C1-E73F-4B947971111E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15DDA86-C8EC-082C-A2E5-3E7994AB546B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570C84A-04A8-253E-E6C8-F26B868610A7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6CDD9AE-E08B-982F-C575-167A973B3343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F3F495B-1582-6ABF-CC87-E3EA07C93AB6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74FD7C0-8EDA-1A21-94F7-787499B9622D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EE29590-DEF3-B763-BD5A-2836DB144B7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D555FFF-B180-00A9-CEED-47FC11A33812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65E5915-5B8B-0BAF-C5E6-ADFA17A833F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F423DFF-B1B2-17CB-FCFA-479E73B40A12}" type="slidenum">
              <a:t/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BoNAABgRQAAJhYAABAAAAAmAAAACAAAAH1w////////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bGO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QAsAAOgXAADAP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subtitle style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Folie </a:t>
            </a:r>
            <a:fld id="{36C0F6FD-B3DB-9500-9578-4555B8366310}" type="slidenum">
              <a:t/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Dh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DAMAABgRQAAg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N9MT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xSZW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Vb5V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6A48DDC8-8687-1D2B-C9F0-707E93BE3F25}" type="slidenum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7QUAABwbAACtRQ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Ojo6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7QUAAOERAACtRQ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R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238C6CDD-93CE-D99A-8034-65CF227A7630}" type="slidenum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zx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NgJAADhJA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609600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HyYAANgJAABAR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196965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Z3s3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c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7E30294F-0193-65DF-DD88-F78A67C62BA2}" type="slidenum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74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HEJAADjJA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GENAADjJA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09600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HSYAAHEJAABARw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HSYAAGENAABARw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6195695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Zpcm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Ojo6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6FD9926B-2582-8C64-CC61-D331DC2F3A86}" type="slidenum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/3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yAD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4D83CB14-5AA0-D63D-EE3B-AC68857518F9}" type="slidenum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Z4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Y61g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255417BF-F1C8-01E1-86EC-07B459A27052}" type="slidenum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K4BAABtHA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t4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Ux0AAK4BAABAR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k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NQIAABtHA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09600" y="1435100"/>
            <a:ext cx="4011295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Ojo6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Ojo6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Ojo6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3F96BB42-0CD2-C34D-9C2E-FA18F5606AAF}" type="slidenum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sw4AAIgdAACzOw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r4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sw4AAMYDAACzOw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vxvW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sw4AAAQhAACzOw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2389505" y="5367020"/>
            <a:ext cx="73152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nzpJ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4Bv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2438BC94-DAC9-6D4A-8780-2C1FF2CE7179}" type="slidenum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Q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x3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DAMAABgRQAAg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Ojo6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06D9AD3D-73EB-8C5B-A561-850EE32F53D0}" type="slidenum">
              <a:t/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Q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Q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R3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CTnr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CDkL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Bzgr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4754D1B6-F8AA-0127-E4EC-0E729FA2125B}" type="slidenum">
              <a:t/>
            </a:fld>
          </a:p>
        </p:txBody>
      </p:sp>
    </p:spTree>
  </p:cSld>
  <p:clrMapOvr>
    <a:masterClrMapping/>
  </p:clrMapOvr>
</p:sldLayout>
</file>

<file path=ppt/slideLayouts/slideLayout2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BoNAABgRQAAJhYAABAAAAAmAAAACAAAAH1w////////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bGO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QAsAAOgXAADAP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subtitle style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Folie </a:t>
            </a:r>
            <a:fld id="{2C69FA1E-50C1-3C0C-8FD1-A659B49F79F3}" type="slidenum">
              <a:t/>
            </a:fld>
          </a:p>
        </p:txBody>
      </p:sp>
    </p:spTree>
  </p:cSld>
  <p:clrMapOvr>
    <a:masterClrMapping/>
  </p:clrMapOvr>
</p:sldLayout>
</file>

<file path=ppt/slideLayouts/slideLayout2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DAMAABgRQAAg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XA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Cwne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204CB0F0-BECD-1946-83F4-4813FEBA751D}" type="slidenum">
              <a:t/>
            </a:fld>
          </a:p>
        </p:txBody>
      </p:sp>
    </p:spTree>
  </p:cSld>
  <p:clrMapOvr>
    <a:masterClrMapping/>
  </p:clrMapOvr>
</p:sldLayout>
</file>

<file path=ppt/slideLayouts/slideLayout2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7QUAABwbAACtRQ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Di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7QUAAOERAACtRQ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AG4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62E74B8E-C08F-B2BD-C15F-36E805113763}" type="slidenum">
              <a:t/>
            </a:fld>
          </a:p>
        </p:txBody>
      </p:sp>
    </p:spTree>
  </p:cSld>
  <p:clrMapOvr>
    <a:masterClrMapping/>
  </p:clrMapOvr>
</p:sldLayout>
</file>

<file path=ppt/slideLayouts/slideLayout2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ZXg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NgJAADhJA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609600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C7X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HyYAANgJAABAR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196965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lucm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LKAC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3D62EBBE-F0D0-371D-9EDA-0648A5946853}" type="slidenum">
              <a:t/>
            </a:fld>
          </a:p>
        </p:txBody>
      </p:sp>
    </p:spTree>
  </p:cSld>
  <p:clrMapOvr>
    <a:masterClrMapping/>
  </p:clrMapOvr>
</p:sldLayout>
</file>

<file path=ppt/slideLayouts/slideLayout2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HXw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HEJAADjJA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GENAADjJA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09600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HSYAAHEJAABARw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CK8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HSYAAGENAABARw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6195695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g9A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0AA69A93-DDE7-F36C-A91E-2B39D4505F7E}" type="slidenum">
              <a:t/>
            </a:fld>
          </a:p>
        </p:txBody>
      </p:sp>
    </p:spTree>
  </p:cSld>
  <p:clrMapOvr>
    <a:masterClrMapping/>
  </p:clrMapOvr>
</p:sldLayout>
</file>

<file path=ppt/slideLayouts/slideLayout2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T8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ClFw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69B766F9-B784-E290-CA0F-41C528413C14}" type="slidenum">
              <a:t/>
            </a:fld>
          </a:p>
        </p:txBody>
      </p:sp>
    </p:spTree>
  </p:cSld>
  <p:clrMapOvr>
    <a:masterClrMapping/>
  </p:clrMapOvr>
</p:sldLayout>
</file>

<file path=ppt/slideLayouts/slideLayout2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rAw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16239E56-18FB-7668-B59B-EE3DD0D543BB}" type="slidenum">
              <a:t/>
            </a:fld>
          </a:p>
        </p:txBody>
      </p:sp>
    </p:spTree>
  </p:cSld>
  <p:clrMapOvr>
    <a:masterClrMapping/>
  </p:clrMapOvr>
</p:sldLayout>
</file>

<file path=ppt/slideLayouts/slideLayout3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K4BAABtHA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1Y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Ux0AAK4BAABAR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B0aX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NQIAABtHA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09600" y="1435100"/>
            <a:ext cx="4011295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Lggj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58C4A053-1DB5-9156-FB7C-EB03EE320DBE}" type="slidenum">
              <a:t/>
            </a:fld>
          </a:p>
        </p:txBody>
      </p:sp>
    </p:spTree>
  </p:cSld>
  <p:clrMapOvr>
    <a:masterClrMapping/>
  </p:clrMapOvr>
</p:sldLayout>
</file>

<file path=ppt/slideLayouts/slideLayout3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sw4AAIgdAACzOw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R9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sw4AAMYDAACzOw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8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sw4AAAQhAACzOw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2389505" y="5367020"/>
            <a:ext cx="73152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273EDA89-C7CA-6B2C-8486-317994C87264}" type="slidenum">
              <a:t/>
            </a:fld>
          </a:p>
        </p:txBody>
      </p:sp>
    </p:spTree>
  </p:cSld>
  <p:clrMapOvr>
    <a:masterClrMapping/>
  </p:clrMapOvr>
</p:sldLayout>
</file>

<file path=ppt/slideLayouts/slideLayout3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Q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B0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DAMAABgRQAAg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9kZV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AFYF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6F0F80B8-F682-5A76-CCB7-0023CEF93A55}" type="slidenum">
              <a:t/>
            </a:fld>
          </a:p>
        </p:txBody>
      </p:sp>
    </p:spTree>
  </p:cSld>
  <p:clrMapOvr>
    <a:masterClrMapping/>
  </p:clrMapOvr>
</p:sldLayout>
</file>

<file path=ppt/slideLayouts/slideLayout3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CAAAAAQ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Q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9pe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Peise Coaching und Training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www.peise.com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r>
              <a:t>Folie </a:t>
            </a:r>
            <a:fld id="{26C173D6-98CB-9485-8579-6ED03D37733B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3.xml"/></Relationships>
</file>

<file path=ppt/slideMasters/_rels/slideMaster3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3.xml"/><Relationship Id="rId13" Type="http://schemas.openxmlformats.org/officeDocument/2006/relationships/theme" Target="../theme/theme4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4A50472E-60A7-05B1-E9E8-96E409A61FC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7E259FC8-8693-7069-DD9D-703CD1D32B25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Klicken Sie, um das Titelformat zu bearbeiten</a:t>
            </a:r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0P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DAMAABgRQAAg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gUd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914400" y="6553200"/>
            <a:ext cx="325120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57200">
              <a:tabLst/>
              <a:defRPr sz="1000" cap="none">
                <a:latin typeface="Tahoma" pitchFamily="1" charset="0"/>
                <a:ea typeface="Tahoma" pitchFamily="1" charset="0"/>
                <a:cs typeface="Tahoma" pitchFamily="1" charset="0"/>
              </a:defRPr>
            </a:lvl1pPr>
          </a:lstStyle>
          <a:p>
            <a:pPr/>
            <a:r>
              <a:t>Dr. Peise Coaching und Training</a:t>
            </a:r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5600" y="6553200"/>
            <a:ext cx="447040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57200">
              <a:tabLst/>
              <a:defRPr sz="1000" cap="none">
                <a:latin typeface="Tahoma" pitchFamily="1" charset="0"/>
                <a:ea typeface="Tahoma" pitchFamily="1" charset="0"/>
                <a:cs typeface="Tahoma" pitchFamily="1" charset="0"/>
              </a:defRPr>
            </a:lvl1pPr>
          </a:lstStyle>
          <a:p>
            <a:pPr/>
            <a:r>
              <a:t>www.peise.com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636000" y="6553200"/>
            <a:ext cx="254000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57200">
              <a:tabLst/>
              <a:defRPr sz="1000" cap="none">
                <a:latin typeface="Tahoma" pitchFamily="1" charset="0"/>
                <a:ea typeface="Tahoma" pitchFamily="1" charset="0"/>
                <a:cs typeface="Tahoma" pitchFamily="1" charset="0"/>
              </a:defRPr>
            </a:lvl1pPr>
          </a:lstStyle>
          <a:p>
            <a:pPr/>
            <a:r>
              <a:t>Folie </a:t>
            </a:r>
            <a:fld id="{2F32F0FA-B4C2-6706-8C8A-4253BEC47A17}" type="slidenum">
              <a:t/>
            </a:fld>
          </a:p>
        </p:txBody>
      </p:sp>
      <p:pic>
        <p:nvPicPr>
          <p:cNvPr id="7" name="Picture 8" descr="C:\Mail\Formulare\Logo\Konturen.jpg"/>
          <p:cNvPicPr>
            <a:picLocks noChangeAspect="1"/>
            <a:extLst>
              <a:ext uri="smNativeData">
                <pr:smNativeData xmlns:pr="smNativeData" xmlns="smNativeData" val="SMDATA_18_Z7ZoaRMAAAAlAAAAEQ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8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DMmQX///8BAAAAAAAAAAAAAAAAAAAAAAAAAAAAAAAAAAAAAAAAAAAAAAACf39/AICAgAPMzMwAwMD/AH9/fwAAAAAAAAAAAAAAAAD///8AAAAAACEAAAAYAAAAFAAAAOABAADbJwAAAAUAALgp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6478905"/>
            <a:ext cx="508000" cy="3028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hdr="0"/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1pPr>
      <a:lvl2pPr marL="45720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2pPr>
      <a:lvl3pPr marL="91440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3pPr>
      <a:lvl4pPr marL="137160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4pPr>
      <a:lvl5pPr marL="182880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1pPr>
      <a:lvl2pPr marL="74295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2pPr>
      <a:lvl3pPr marL="11430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3pPr>
      <a:lvl4pPr marL="16002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4pPr>
      <a:lvl5pPr marL="20574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5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5pPr>
    </p:otherStyle>
  </p:txStyles>
</p:sldMaster>
</file>

<file path=ppt/slideMasters/slideMaster3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MADAABgRQAAyAo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Klicken Sie, um das Titelformat zu bearbeiten</a:t>
            </a:r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0P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DAMAABgRQAAg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gUd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AUAAFAoAACgGQAAMC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914400" y="6553200"/>
            <a:ext cx="325120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57200">
              <a:tabLst/>
              <a:defRPr sz="1000" cap="none">
                <a:latin typeface="Tahoma" pitchFamily="1" charset="0"/>
                <a:ea typeface="Tahoma" pitchFamily="1" charset="0"/>
                <a:cs typeface="Tahoma" pitchFamily="1" charset="0"/>
              </a:defRPr>
            </a:lvl1pPr>
          </a:lstStyle>
          <a:p>
            <a:pPr/>
            <a:r>
              <a:t>Dr. Peise Coaching und Training</a:t>
            </a:r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oBkAAFAoAAAgNQAAMC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5600" y="6553200"/>
            <a:ext cx="447040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57200">
              <a:tabLst/>
              <a:defRPr sz="1000" cap="none">
                <a:latin typeface="Tahoma" pitchFamily="1" charset="0"/>
                <a:ea typeface="Tahoma" pitchFamily="1" charset="0"/>
                <a:cs typeface="Tahoma" pitchFamily="1" charset="0"/>
              </a:defRPr>
            </a:lvl1pPr>
          </a:lstStyle>
          <a:p>
            <a:pPr/>
            <a:r>
              <a:t>www.peise.com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IDUAAFAoAADARAAAMC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636000" y="6553200"/>
            <a:ext cx="254000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57200">
              <a:tabLst/>
              <a:defRPr sz="1000" cap="none">
                <a:latin typeface="Tahoma" pitchFamily="1" charset="0"/>
                <a:ea typeface="Tahoma" pitchFamily="1" charset="0"/>
                <a:cs typeface="Tahoma" pitchFamily="1" charset="0"/>
              </a:defRPr>
            </a:lvl1pPr>
          </a:lstStyle>
          <a:p>
            <a:pPr/>
            <a:r>
              <a:t>Folie </a:t>
            </a:r>
            <a:fld id="{3D7FB0A3-EDD0-2A46-9EC7-1B13FE89684E}" type="slidenum">
              <a:t/>
            </a:fld>
          </a:p>
        </p:txBody>
      </p:sp>
      <p:pic>
        <p:nvPicPr>
          <p:cNvPr id="7" name="Picture 8" descr="C:\Mail\Formulare\Logo\Konturen.jpg"/>
          <p:cNvPicPr>
            <a:picLocks noChangeAspect="1"/>
            <a:extLst>
              <a:ext uri="smNativeData">
                <pr:smNativeData xmlns:pr="smNativeData" xmlns="smNativeData" val="SMDATA_18_Z7ZoaRMAAAAlAAAAEQ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8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DMmQX///8BAAAAAAAAAAAAAAAAAAAAAAAAAAAAAAAAAAAAAAAAAAAAAAACf39/AICAgAPMzMwAwMD/AH9/fwAAAAAAAAAAAAAAAAD///8AAAAAACEAAAAYAAAAFAAAAOABAADbJwAAAAUAALgp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6478905"/>
            <a:ext cx="508000" cy="3028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hdr="0"/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1pPr>
      <a:lvl2pPr marL="45720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2pPr>
      <a:lvl3pPr marL="91440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3pPr>
      <a:lvl4pPr marL="137160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4pPr>
      <a:lvl5pPr marL="182880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1pPr>
      <a:lvl2pPr marL="74295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2pPr>
      <a:lvl3pPr marL="11430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3pPr>
      <a:lvl4pPr marL="16002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4pPr>
      <a:lvl5pPr marL="20574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5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Tahoma" pitchFamily="1" charset="0"/>
          <a:ea typeface="Tahoma" pitchFamily="1" charset="0"/>
          <a:cs typeface="Tahoma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 p14:isSummary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spLocks noGrp="1" noChangeArrowheads="1"/>
            <a:extLst>
              <a:ext uri="smNativeData">
                <pr:smNativeData xmlns:pr="smNativeData" xmlns="smNativeData" val="SMDATA_16_Z7Zoa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MyZBf///wEAAAAAAAAAAAAAAAAAAAAAAAAAAAAAAAAAAAAAAAAAAAAAAAJ/f38AgICAA8zMzADAwP8Af39/AAAAAAAAAAAAAAAAAAAAAAAAAAAAIQAAABgAAAAUAAAAwAMAAEMFAABARwAAsCUAABAAAAAmAAAACAAAAH1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855345"/>
            <a:ext cx="10972800" cy="527113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sz="1800" cap="none">
                <a:solidFill>
                  <a:schemeClr val="tx1"/>
                </a:solidFill>
              </a:defRPr>
            </a:pPr>
            <a:r>
              <a:t>Kohlenhydrate, Proteine und Fette</a:t>
            </a: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Wie Zellen Energie erzeugen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Was übrig bleibt: Abfall und freie Radikale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Problemstoffe im Getreide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Eiweiß (Proteine)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Fette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Die "Omega-3 - Omega-6 - Balance" ist wichtig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Mikronährstoffe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Gewürze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Gewichtsmanagement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Fastenkuren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Was der Darm liebt und was er hasst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Eisenaufnahme optimieren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Hochverarbeitete Lebensmittel können krank machen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Das Säure-Basen-Gleichgewicht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Die tägliche Salzzufuhr und der Blutdruck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Ernährung bei Entzündungen, Arthrose und Rheuma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Entzündungstreiber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Die Versorgung des Knorpels</a:t>
            </a:r>
            <a:endParaRPr cap="none">
              <a:hlinkClick r:id="" action="ppaction://hlinksldjump"/>
            </a:endParaRPr>
          </a:p>
          <a:p>
            <a:pPr>
              <a:defRPr sz="1800" cap="none">
                <a:solidFill>
                  <a:srgbClr val="000000"/>
                </a:solidFill>
              </a:defRPr>
            </a:pPr>
            <a:r>
              <a:rPr cap="none">
                <a:hlinkClick r:id="" action="ppaction://hlinksldjump"/>
              </a:rPr>
              <a:t>Das Krankheitsbild der Arthrose</a:t>
            </a:r>
            <a:endParaRPr cap="none">
              <a:hlinkClick r:id="" action="ppaction://hlinksldjump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B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Z7ZoaRMAAAAlAAAAZAAAAA8B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tion">
      <a:majorFont>
        <a:latin typeface="Tahoma"/>
        <a:ea typeface="Tahoma"/>
        <a:cs typeface="Tahoma"/>
      </a:majorFont>
      <a:minorFont>
        <a:latin typeface="Tahoma"/>
        <a:ea typeface="Tahoma"/>
        <a:cs typeface="Taho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tion">
      <a:majorFont>
        <a:latin typeface="Tahoma"/>
        <a:ea typeface="Tahoma"/>
        <a:cs typeface="Tahoma"/>
      </a:majorFont>
      <a:minorFont>
        <a:latin typeface="Tahoma"/>
        <a:ea typeface="Tahoma"/>
        <a:cs typeface="Taho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2026-01-15T09:41:29Z</dcterms:created>
  <dcterms:modified xsi:type="dcterms:W3CDTF">2026-01-15T09:41:59Z</dcterms:modified>
</cp:coreProperties>
</file>