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SpecialPlsOnTitleSld="0">
  <p:sldMasterIdLst>
    <p:sldMasterId id="2147483769" r:id="rId5"/>
  </p:sldMasterIdLst>
  <p:notesMasterIdLst>
    <p:notesMasterId r:id="rId6"/>
  </p:notesMasterIdLst>
  <p:handoutMasterIdLst>
    <p:handoutMasterId r:id="rId7"/>
  </p:handoutMasterIdLst>
  <p:sldIdLst>
    <p:sldId id="483" r:id="rId8"/>
  </p:sldIdLst>
  <p:sldSz cx="9144000" cy="6858000"/>
  <p:notesSz cx="6797675" cy="9926955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33075397" val="1035" rev64="64" revOS="1"/>
      <pr:smFileRevision xmlns:pr="smNativeData" xmlns="smNativeData" dt="1633075397" val="101"/>
      <pr:guideOptions xmlns:pr="smNativeData" xmlns="smNativeData" dt="1633075397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 snapToObjects="1">
      <p:cViewPr varScale="1">
        <p:scale>
          <a:sx n="71" d="100"/>
          <a:sy n="71" d="100"/>
        </p:scale>
        <p:origin x="284" y="811"/>
      </p:cViewPr>
      <p:guideLst x="0" y="0">
        <p:guide orient="horz" pos="610"/>
        <p:guide orient="horz" pos="77"/>
        <p:guide orient="horz" pos="4057"/>
        <p:guide orient="horz" pos="2319"/>
        <p:guide orient="horz" pos="4269"/>
        <p:guide pos="5232"/>
        <p:guide pos="2659"/>
        <p:guide pos="5683"/>
        <p:guide pos="82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Grid="0" snapToObjects="1">
      <p:cViewPr>
        <p:scale>
          <a:sx n="71" d="100"/>
          <a:sy n="71" d="100"/>
        </p:scale>
        <p:origin x="284" y="811"/>
      </p:cViewPr>
      <p:guideLst x="0" y="0">
        <p:guide orient="horz" pos="3127"/>
        <p:guide pos="2140"/>
      </p:guideLst>
    </p:cSldViewPr>
  </p:notesViewPr>
  <p:gridSpacing cx="317317120" cy="-2117313536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/Relationships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xcBWYR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zLm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xcBWYR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5Xx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777C1536-789A-29E3-D4C4-8EB65B8A22DB}" type="datetime1">
              <a:rPr sz="1200" cap="none"/>
              <a:t/>
            </a:fld>
            <a:endParaRPr sz="1200" cap="none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xcBWYR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2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xcBWYR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3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3803B7AF-E1D5-5641-9BBB-1714F9F56D42}" type="slidenum">
              <a:rPr sz="1200" cap="none"/>
              <a:t/>
            </a:fld>
            <a:endParaRPr sz="12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xcBWYR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xcBWYR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4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idx="1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5785C36E-20BA-D035-F43D-D6608D730283}" type="datetime1">
              <a:rPr sz="1200" cap="none"/>
              <a:t/>
            </a:fld>
            <a:endParaRPr sz="1200" cap="none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xcBWYRMAAAAlAAAAZAAAAC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M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UAAJUEAAAvJAAAexs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917575" y="744855"/>
            <a:ext cx="4964430" cy="3722370"/>
          </a:xfrm>
          <a:prstGeom prst="rect">
            <a:avLst/>
          </a:prstGeom>
          <a:noFill/>
          <a:ln w="9525" cap="flat" cmpd="sng" algn="ctr">
            <a:solidFill>
              <a:srgbClr val="000000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xcBWYR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o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AUAAAEdAAA+JAAAfDg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906780" y="4714875"/>
            <a:ext cx="4984750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Rectangle 6"/>
          <p:cNvSpPr>
            <a:spLocks noGrp="1" noChangeArrowheads="1"/>
            <a:extLst>
              <a:ext uri="smNativeData">
                <pr:smNativeData xmlns:pr="smNativeData" xmlns="smNativeData" val="SMDATA_16_xcBWYR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1dwI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7" name="Rectangle 7"/>
          <p:cNvSpPr>
            <a:spLocks noGrp="1" noChangeArrowheads="1"/>
            <a:extLst>
              <a:ext uri="smNativeData">
                <pr:smNativeData xmlns:pr="smNativeData" xmlns="smNativeData" val="SMDATA_16_xcBWYR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oR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37AD39A5-EBDA-F8CF-9415-1D9A775B6248}" type="slidenum">
              <a:rPr sz="1200" cap="none"/>
              <a:t/>
            </a:fld>
            <a:endParaRPr sz="12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notesStyle>
</p:notesMaster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xcBWYR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QAABoNAAAINAAAJhYAABAAAAAmAAAACAAAAIGB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xcBW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AgAAOgXAADQLwAAsCIAABAAAAAmAAAACAAAAAE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743AA63-2DBA-165C-F4FB-DB09E4B5028E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5EEB108-46A8-BB47-E656-B012FF1810E5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xcBWYR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KD5A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13C166-28DD-4637-93AB-DE628FE5658B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KD5A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44A6FD-B3BB-1150-F5FC-4505E8B20310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xcBWYRMAAAAlAAAAE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BwbAABCNAAAfSMAABAAAAAmAAAACAAAAAGB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  <a:prstGeom prst="rect">
            <a:avLst/>
          </a:prstGeom>
        </p:spPr>
        <p:txBody>
          <a:bodyPr/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293866C-22EF-C670-A12B-D425C8655781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8186ACD-8385-4D9C-CBA0-75C924EE3D20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xcBWYR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gJAACoGw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xcBW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BwAANgJAABwN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E64C199-D7A3-3137-EDDC-21628F921B74}" type="datetime1">
              <a:t>{Datum/Zeit}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Sdu/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89D7435-7BE5-C882-AB25-8DD73A6B5DD8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xcBWYR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xcBW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GENAACqGw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xcBWYRMAAAAlAAAAZAAAAA8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HEJAABwNQAAYQ0AAB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xcBW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GENAABwNQAAsCUAABAAAAAmAAAACAAAAAEAAAAAAAAAMAAAABQAAAAAAAAAAAD//wAAAQAAAP//AAABAA==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9D04295-DBB4-85B4-FA68-2DE10C260C78}" type="datetime1">
              <a:t>{Datum/Zeit}</a:t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2C42027-69AF-91D6-E17C-9F836E3217CA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xcBWYR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IDAB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OAbvC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015762D-638D-4080-C3AD-95D538E335C0}" type="datetime1">
              <a:t>{Datum/Zeit}</a:t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C7E1EEE-A091-2BE8-DFC6-56BD50882903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 txBox="1">
            <a:extLst>
              <a:ext uri="smNativeData">
                <pr:smNativeData xmlns:pr="smNativeData" xmlns="smNativeData" val="SMDATA_16_xcBWYRMAAAAlAAAAE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Y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HAAAAG0oAAB8CQAAKyoAABAAAAAmAAAACAAAAP//////////MAAAABQAAAAAAAAAAAD//wAAAQAAAP//AAABAA=="/>
              </a:ext>
            </a:extLst>
          </p:cNvSpPr>
          <p:nvPr/>
        </p:nvSpPr>
        <p:spPr>
          <a:xfrm>
            <a:off x="17780" y="6571615"/>
            <a:ext cx="1524000" cy="2832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 sz="1100" cap="none">
                <a:solidFill>
                  <a:schemeClr val="accent1"/>
                </a:solidFill>
              </a:defRPr>
            </a:pPr>
            <a:r>
              <a:rPr lang="de-de" cap="non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SS</a:t>
            </a:r>
            <a:r>
              <a:t> </a:t>
            </a:r>
            <a:r>
              <a:rPr lang="de-de" cap="non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2022</a:t>
            </a:r>
            <a:endParaRPr lang="de-de" cap="none">
              <a:solidFill>
                <a:schemeClr val="tx2"/>
              </a:solidFill>
              <a:latin typeface="Basic Sans" pitchFamily="1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FußzeilenBereich2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Ayi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sAAIIoAAC0LQAAPyoAABAAAAAmAAAACAAAAP//////////MAAAABQAAAAAAAAAAAD//wAAAQAAAP//AAABAA=="/>
              </a:ext>
            </a:extLst>
          </p:cNvSpPr>
          <p:nvPr/>
        </p:nvSpPr>
        <p:spPr>
          <a:xfrm>
            <a:off x="1866900" y="6584950"/>
            <a:ext cx="55626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r>
              <a:t>Dr. Gerhard H. Peise</a:t>
            </a:r>
            <a:r>
              <a:rPr lang="de-de" cap="none">
                <a:solidFill>
                  <a:schemeClr val="accent1"/>
                </a:solidFill>
              </a:rPr>
              <a:t> | </a:t>
            </a:r>
            <a:r>
              <a:t>Psychologische</a:t>
            </a:r>
            <a:r>
              <a:rPr lang="de-de" cap="none">
                <a:solidFill>
                  <a:schemeClr val="accent1"/>
                </a:solidFill>
              </a:rPr>
              <a:t> </a:t>
            </a:r>
            <a:r>
              <a:t>Gesprächskompetenz</a:t>
            </a:r>
            <a:endParaRPr lang="de-de" cap="none">
              <a:solidFill>
                <a:schemeClr val="accent1"/>
              </a:solidFill>
            </a:endParaRPr>
          </a:p>
        </p:txBody>
      </p:sp>
      <p:sp>
        <p:nvSpPr>
          <p:cNvPr id="4" name="FoliennummerBereich2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SsAAIIoAAAFNQAAPyoAABAAAAAmAAAACAAAAP//////////MAAAABQAAAAAAAAAAAD//wAAAQAAAP//AAABAA=="/>
              </a:ext>
            </a:extLst>
          </p:cNvSpPr>
          <p:nvPr/>
        </p:nvSpPr>
        <p:spPr>
          <a:xfrm>
            <a:off x="7094855" y="65849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fld id="{76949C80-CE9B-C16A-D52C-383FD262236D}" type="slidenum">
              <a:t>1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xcBWYRMAAAAlAAAAEg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F0AI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K4BAABSFQAA1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  <a:prstGeom prst="rect">
            <a:avLst/>
          </a:prstGeo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xcBW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NAIp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QIAABSF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5BF7703-4DA8-EA81-E607-BBD4394910EE}" type="datetime1">
              <a:t>{Datum/Zeit}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F6AA347-09C2-3F55-8CD2-FF00ED9C7AAA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xcBWYRMAAAAlAAAAEg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IgdAADGLAAABCE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  <a:prstGeom prst="rect">
            <a:avLst/>
          </a:prstGeo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xcBWYR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AQhAADGLAAA+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A791483-CD87-2CE2-C9C1-3BB75A8F3F6E}" type="datetime1">
              <a:t>{Datum/Zeit}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528AB45-0BD8-7D5D-9690-FD08E5DE60A8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xcBWYR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9494C18-56D4-1CBA-9AF1-A0EF02BF6CF5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BlP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3313D20-6E8E-64CB-C089-989E73C736CD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xcBWYRMAAAAlAAAAEgAAAA8BAAAAkAAAAEgAAACQAAAASAAAAAAAAAAC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BAAAAAmAAAACAAAAIOB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  <a:prstGeom prst="rect">
            <a:avLst/>
          </a:prstGeo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4DE7EA5-EBE9-8B88-A766-1DDD30285148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0M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7BC5D11-5FCA-E9AB-8404-A9FE134A72FC}" type="slidenum">
              <a:t/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xcBWYR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A8FAADCMQAALQUAABAAAAAmAAAACAAAAP//////////MAAAABQAAAAAAAAAAAD//wAAAQAAAP//AAABAA=="/>
              </a:ext>
            </a:extLst>
          </p:cNvSpPr>
          <p:nvPr/>
        </p:nvSpPr>
        <p:spPr>
          <a:xfrm>
            <a:off x="122555" y="822325"/>
            <a:ext cx="796607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xcBWYR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FgoAADCMQAAbigAABAAAAAmAAAACAAAAP//////////MAAAABQAAAAAAAAAAAD//wAAAQAAAP//AAABAA=="/>
              </a:ext>
            </a:extLst>
          </p:cNvSpPr>
          <p:nvPr/>
        </p:nvSpPr>
        <p:spPr>
          <a:xfrm>
            <a:off x="122555" y="6558280"/>
            <a:ext cx="796607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xcBWYR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CAzAADNAAAAeDcAACY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8310880" y="130175"/>
            <a:ext cx="706120" cy="7067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15900" y="992505"/>
            <a:ext cx="8803005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590155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5D65178D-C3B0-30E1-FEDD-35B459930860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790700" y="6572250"/>
            <a:ext cx="55626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r>
              <a:t>Dr. Gerhard H. 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7780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591F5012-5CB4-4AA6-FAA7-AAF31EE90CFF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6"/>
          <p:cNvSpPr>
            <a:spLocks noGrp="1" noChangeArrowheads="1"/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J/LG3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IwAAALUCAAALMQAA7AQAABAAAAAmAAAACAAAAD2QAAAAAAAAMAAAABQAAAAAAAAAAAD//wAAAQAAAP//AAABAA=="/>
              </a:ext>
            </a:extLst>
          </p:cNvSpPr>
          <p:nvPr>
            <p:ph type="body" idx="1"/>
          </p:nvPr>
        </p:nvSpPr>
        <p:spPr>
          <a:xfrm>
            <a:off x="22225" y="440055"/>
            <a:ext cx="7950200" cy="36004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buNone/>
              <a:defRPr sz="1800" cap="none"/>
            </a:lvl1pPr>
            <a:lvl2pPr>
              <a:defRPr sz="1600" cap="none"/>
            </a:lvl2pPr>
            <a:lvl3pPr>
              <a:defRPr sz="1400" cap="none"/>
            </a:lvl3pPr>
            <a:lvl4pPr>
              <a:defRPr sz="1200" cap="none"/>
            </a:lvl4pPr>
            <a:lvl5pPr>
              <a:defRPr sz="1000" cap="none"/>
            </a:lvl5pPr>
          </a:lstStyle>
          <a:p>
            <a:pPr>
              <a:buNone/>
              <a:defRPr b="1" cap="none">
                <a:solidFill>
                  <a:schemeClr val="accent1"/>
                </a:solidFill>
              </a:defRPr>
            </a:pPr>
            <a:r>
              <a:t>Lösungsfokussierte </a:t>
            </a:r>
            <a:r>
              <a:t>Gesprächsführung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wIAAAcGAAC9LgAAYBwAABAAAAAmAAAACAAAAP//////////MAAAABQAAAAAAAAAAAD//wAAAQAAAP//AAABAA=="/>
              </a:ext>
            </a:extLst>
          </p:cNvSpPr>
          <p:nvPr/>
        </p:nvSpPr>
        <p:spPr>
          <a:xfrm>
            <a:off x="332105" y="979805"/>
            <a:ext cx="7265670" cy="36328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8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Skalenfrage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 Intensität eines Problems ist das Ergebnis einer subjektiven Bewertung einer </a:t>
            </a:r>
            <a:br/>
            <a:r>
              <a:t>Information aus dem Körper oder der Umwelt.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Wie kann dieses Ergebnis dem Berater/Coach/Therapeuten mitgeteilt werden, um </a:t>
            </a:r>
            <a:br/>
            <a:r>
              <a:t>Veränderungen zu erkennen?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Um dem Klienten die Größe von Veränderungen bewusst zu machen und diese </a:t>
            </a:r>
            <a:br/>
            <a:r>
              <a:t>kommunizieren zu können, wird die </a:t>
            </a:r>
            <a:r>
              <a:t>Skalenfrage vor und nach Interventionen benutzt:</a:t>
            </a:r>
          </a:p>
          <a:p>
            <a:pPr marL="179705">
              <a:lnSpc>
                <a:spcPct val="120000"/>
              </a:lnSpc>
              <a:spcBef>
                <a:spcPts val="400"/>
              </a:spcBef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"Stellen Sie sich eine Skala von 0 bis 10 vor, auf der Sie die Intensität </a:t>
            </a:r>
            <a:br/>
            <a:r>
              <a:t>Ihres Problems einstufen.</a:t>
            </a:r>
          </a:p>
          <a:p>
            <a:pPr marL="179705">
              <a:lnSpc>
                <a:spcPct val="120000"/>
              </a:lnSpc>
              <a:spcBef>
                <a:spcPts val="200"/>
              </a:spcBef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0 veranschaulicht die maximale Stärke des Problems, </a:t>
            </a:r>
            <a:br/>
            <a:r>
              <a:t>10 bedeutet die Lösung des Problems.</a:t>
            </a:r>
          </a:p>
        </p:txBody>
      </p:sp>
      <p:sp>
        <p:nvSpPr>
          <p:cNvPr id="4" name="Textbox1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9AEAAD8cAAC9LgAAHigAABAAAAAmAAAACAAAAP//////////MAAAABQAAAAAAAAAAAD//wAAAQAAAP//AAABAA=="/>
              </a:ext>
            </a:extLst>
          </p:cNvSpPr>
          <p:nvPr/>
        </p:nvSpPr>
        <p:spPr>
          <a:xfrm>
            <a:off x="317500" y="4591685"/>
            <a:ext cx="7280275" cy="19297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179705"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Wo würden Sie jetzt Ihr Problem einstufen?"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Wenn der Klient 1 oder 4 oder 5 sagt, weiß der Coach nicht, was der Klient damit meint.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Der Klient weiß es aber und baut so seine Fortschritte auf.</a:t>
            </a:r>
          </a:p>
          <a:p>
            <a:pPr>
              <a:lnSpc>
                <a:spcPct val="120000"/>
              </a:lnSpc>
              <a:spcBef>
                <a:spcPts val="400"/>
              </a:spcBef>
              <a:spcAft>
                <a:spcPts val="800"/>
              </a:spcAft>
              <a:buNone/>
              <a:defRPr sz="14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Der Coach muss es auch nicht wissen. Er muss nur dem Klienten helfen, </a:t>
            </a:r>
            <a:br/>
            <a:r>
              <a:t>sich seiner Fortschritte bewusst zu werden.</a:t>
            </a:r>
          </a:p>
        </p:txBody>
      </p:sp>
      <p:sp>
        <p:nvSpPr>
          <p:cNvPr id="5" name="Linie1"/>
          <p:cNvSpPr>
            <a:extLst>
              <a:ext uri="smNativeData">
                <pr:smNativeData xmlns:pr="smNativeData" xmlns="smNativeData" val="SMDATA_16_xcBWYRMAAAAlAAAACgAAAA0AAAAAkAAAAEgAAACQAAAASAAAAAAAAAAAAAAAAg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o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UDIAAOcRAABSMgAAjyUAABAAAAAmAAAACAAAAP//////////MAAAABQAAAAAAAAAAAD//wAAAQAAAP//AAABAA=="/>
              </a:ext>
            </a:extLst>
          </p:cNvSpPr>
          <p:nvPr/>
        </p:nvSpPr>
        <p:spPr>
          <a:xfrm flipH="1" flipV="1">
            <a:off x="8178800" y="2910205"/>
            <a:ext cx="1270" cy="319532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6" name="Linie2"/>
          <p:cNvSpPr>
            <a:extLst>
              <a:ext uri="smNativeData">
                <pr:smNativeData xmlns:pr="smNativeData" xmlns="smNativeData" val="SMDATA_16_xcBWYRMAAAAlAAAAC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TTIAAIIlAAAIMwAAhCUAABAAAAAmAAAACAAAAP//////////MAAAABQAAAAAAAAAAAD//wAAAQAAAP//AAABAA=="/>
              </a:ext>
            </a:extLst>
          </p:cNvSpPr>
          <p:nvPr/>
        </p:nvSpPr>
        <p:spPr>
          <a:xfrm>
            <a:off x="8176895" y="609727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7" name="Linie3"/>
          <p:cNvSpPr>
            <a:extLst>
              <a:ext uri="smNativeData">
                <pr:smNativeData xmlns:pr="smNativeData" xmlns="smNativeData" val="SMDATA_16_xcBWYRMAAAAlAAAAC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zIAAIwjAAAGMwAAjiMAABAAAAAmAAAACAAAAP//////////MAAAABQAAAAAAAAAAAD//wAAAQAAAP//AAABAA=="/>
              </a:ext>
            </a:extLst>
          </p:cNvSpPr>
          <p:nvPr/>
        </p:nvSpPr>
        <p:spPr>
          <a:xfrm>
            <a:off x="8175625" y="577850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Linie4"/>
          <p:cNvSpPr>
            <a:extLst>
              <a:ext uri="smNativeData">
                <pr:smNativeData xmlns:pr="smNativeData" xmlns="smNativeData" val="SMDATA_16_xcBWYRMAAAAlAAAAC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TIAAJYhAAAEMwAAmCEAABAAAAAmAAAACAAAAP//////////MAAAABQAAAAAAAAAAAD//wAAAQAAAP//AAABAA=="/>
              </a:ext>
            </a:extLst>
          </p:cNvSpPr>
          <p:nvPr/>
        </p:nvSpPr>
        <p:spPr>
          <a:xfrm>
            <a:off x="8174355" y="545973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9" name="Linie5"/>
          <p:cNvSpPr>
            <a:extLst>
              <a:ext uri="smNativeData">
                <pr:smNativeData xmlns:pr="smNativeData" xmlns="smNativeData" val="SMDATA_16_xcBWYRMAAAAlAAAAC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RzIAAKAfAAACMwAAoh8AABAAAAAmAAAACAAAAP//////////MAAAABQAAAAAAAAAAAD//wAAAQAAAP//AAABAA=="/>
              </a:ext>
            </a:extLst>
          </p:cNvSpPr>
          <p:nvPr/>
        </p:nvSpPr>
        <p:spPr>
          <a:xfrm>
            <a:off x="8173085" y="514096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0" name="Linie6"/>
          <p:cNvSpPr>
            <a:extLst>
              <a:ext uri="smNativeData">
                <pr:smNativeData xmlns:pr="smNativeData" xmlns="smNativeData" val="SMDATA_16_xcBWYRMAAAAlAAAAC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RTIAAKodAAAAMwAArB0AABAAAAAmAAAACAAAAP//////////MAAAABQAAAAAAAAAAAD//wAAAQAAAP//AAABAA=="/>
              </a:ext>
            </a:extLst>
          </p:cNvSpPr>
          <p:nvPr/>
        </p:nvSpPr>
        <p:spPr>
          <a:xfrm>
            <a:off x="8171815" y="482219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1" name="Linie7"/>
          <p:cNvSpPr>
            <a:extLst>
              <a:ext uri="smNativeData">
                <pr:smNativeData xmlns:pr="smNativeData" xmlns="smNativeData" val="SMDATA_16_xcBWYRMAAAAlAAAAC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zIAALQbAAD+MgAAthsAABAAAAAmAAAACAAAAP//////////MAAAABQAAAAAAAAAAAD//wAAAQAAAP//AAABAA=="/>
              </a:ext>
            </a:extLst>
          </p:cNvSpPr>
          <p:nvPr/>
        </p:nvSpPr>
        <p:spPr>
          <a:xfrm>
            <a:off x="8170545" y="450342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2" name="Linie8"/>
          <p:cNvSpPr>
            <a:extLst>
              <a:ext uri="smNativeData">
                <pr:smNativeData xmlns:pr="smNativeData" xmlns="smNativeData" val="SMDATA_16_xcBWYRMAAAAlAAAAC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TIAAL4ZAAD8MgAAwBkAABAAAAAmAAAACAAAAP//////////MAAAABQAAAAAAAAAAAD//wAAAQAAAP//AAABAA=="/>
              </a:ext>
            </a:extLst>
          </p:cNvSpPr>
          <p:nvPr/>
        </p:nvSpPr>
        <p:spPr>
          <a:xfrm>
            <a:off x="8169275" y="418465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3" name="Linie9"/>
          <p:cNvSpPr>
            <a:extLst>
              <a:ext uri="smNativeData">
                <pr:smNativeData xmlns:pr="smNativeData" xmlns="smNativeData" val="SMDATA_16_xcBWYRMAAAAlAAAAC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zIAAMgXAAD6MgAAyhcAABAAAAAmAAAACAAAAP//////////MAAAABQAAAAAAAAAAAD//wAAAQAAAP//AAABAA=="/>
              </a:ext>
            </a:extLst>
          </p:cNvSpPr>
          <p:nvPr/>
        </p:nvSpPr>
        <p:spPr>
          <a:xfrm>
            <a:off x="8168005" y="386588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4" name="Linie10"/>
          <p:cNvSpPr>
            <a:extLst>
              <a:ext uri="smNativeData">
                <pr:smNativeData xmlns:pr="smNativeData" xmlns="smNativeData" val="SMDATA_16_xcBWYRMAAAAlAAAAC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PTIAANIVAAD4MgAA1BUAABAAAAAmAAAACAAAAP//////////MAAAABQAAAAAAAAAAAD//wAAAQAAAP//AAABAA=="/>
              </a:ext>
            </a:extLst>
          </p:cNvSpPr>
          <p:nvPr/>
        </p:nvSpPr>
        <p:spPr>
          <a:xfrm>
            <a:off x="8166735" y="354711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5" name="Linie11"/>
          <p:cNvSpPr>
            <a:extLst>
              <a:ext uri="smNativeData">
                <pr:smNativeData xmlns:pr="smNativeData" xmlns="smNativeData" val="SMDATA_16_xcBWYRMAAAAlAAAAC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zIAANwTAAD2MgAA3hMAABAAAAAmAAAACAAAAP//////////MAAAABQAAAAAAAAAAAD//wAAAQAAAP//AAABAA=="/>
              </a:ext>
            </a:extLst>
          </p:cNvSpPr>
          <p:nvPr/>
        </p:nvSpPr>
        <p:spPr>
          <a:xfrm>
            <a:off x="8165465" y="322834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6" name="Linie12"/>
          <p:cNvSpPr>
            <a:extLst>
              <a:ext uri="smNativeData">
                <pr:smNativeData xmlns:pr="smNativeData" xmlns="smNativeData" val="SMDATA_16_xcBWYRMAAAAlAAAAC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CYmJgkU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TIAAOYRAAD0MgAA6BEAABAAAAAmAAAACAAAAP//////////MAAAABQAAAAAAAAAAAD//wAAAQAAAP//AAABAA=="/>
              </a:ext>
            </a:extLst>
          </p:cNvSpPr>
          <p:nvPr/>
        </p:nvSpPr>
        <p:spPr>
          <a:xfrm>
            <a:off x="8164195" y="2909570"/>
            <a:ext cx="11874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7" name="Textbox2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ZDMAAJAkAACGNAAAQCYAABAAAAAmAAAACAAAAP//////////MAAAABQAAAAAAAAAAAD//wAAAQAAAP//AAABAA=="/>
              </a:ext>
            </a:extLst>
          </p:cNvSpPr>
          <p:nvPr/>
        </p:nvSpPr>
        <p:spPr>
          <a:xfrm>
            <a:off x="8354060" y="594360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sz="1200" cap="none"/>
            </a:pPr>
            <a:r>
              <a:t>0</a:t>
            </a:r>
          </a:p>
        </p:txBody>
      </p:sp>
      <p:sp>
        <p:nvSpPr>
          <p:cNvPr id="18" name="Textbox3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YjMAAJoiAACENAAASiQAABAAAAAmAAAACAAAAP//////////MAAAABQAAAAAAAAAAAD//wAAAQAAAP//AAABAA=="/>
              </a:ext>
            </a:extLst>
          </p:cNvSpPr>
          <p:nvPr/>
        </p:nvSpPr>
        <p:spPr>
          <a:xfrm>
            <a:off x="8352790" y="562483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sz="1200" cap="none"/>
            </a:pPr>
            <a:r>
              <a:t>1</a:t>
            </a:r>
          </a:p>
        </p:txBody>
      </p:sp>
      <p:sp>
        <p:nvSpPr>
          <p:cNvPr id="19" name="Textbox5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YDMAAKQgAACCNAAAVCIAABAAAAAmAAAACAAAAP//////////MAAAABQAAAAAAAAAAAD//wAAAQAAAP//AAABAA=="/>
              </a:ext>
            </a:extLst>
          </p:cNvSpPr>
          <p:nvPr/>
        </p:nvSpPr>
        <p:spPr>
          <a:xfrm>
            <a:off x="8351520" y="530606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sz="1200" cap="none"/>
            </a:pPr>
            <a:r>
              <a:t>2</a:t>
            </a:r>
          </a:p>
        </p:txBody>
      </p:sp>
      <p:sp>
        <p:nvSpPr>
          <p:cNvPr id="20" name="Textbox4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XjMAAK4eAACANAAAXiAAABAAAAAmAAAACAAAAP//////////MAAAABQAAAAAAAAAAAD//wAAAQAAAP//AAABAA=="/>
              </a:ext>
            </a:extLst>
          </p:cNvSpPr>
          <p:nvPr/>
        </p:nvSpPr>
        <p:spPr>
          <a:xfrm>
            <a:off x="8350250" y="498729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sz="1200" cap="none"/>
            </a:pPr>
            <a:r>
              <a:t>3</a:t>
            </a:r>
          </a:p>
        </p:txBody>
      </p:sp>
      <p:sp>
        <p:nvSpPr>
          <p:cNvPr id="21" name="Textbox6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XDMAALgcAAB+NAAAaB4AABAAAAAmAAAACAAAAP//////////MAAAABQAAAAAAAAAAAD//wAAAQAAAP//AAABAA=="/>
              </a:ext>
            </a:extLst>
          </p:cNvSpPr>
          <p:nvPr/>
        </p:nvSpPr>
        <p:spPr>
          <a:xfrm>
            <a:off x="8348980" y="466852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sz="1200" cap="none"/>
            </a:pPr>
            <a:r>
              <a:t>4</a:t>
            </a:r>
          </a:p>
        </p:txBody>
      </p:sp>
      <p:sp>
        <p:nvSpPr>
          <p:cNvPr id="22" name="Textbox7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WjMAAMIaAAB8NAAAchwAABAAAAAmAAAACAAAAP//////////MAAAABQAAAAAAAAAAAD//wAAAQAAAP//AAABAA=="/>
              </a:ext>
            </a:extLst>
          </p:cNvSpPr>
          <p:nvPr/>
        </p:nvSpPr>
        <p:spPr>
          <a:xfrm>
            <a:off x="8347710" y="434975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sz="1200" cap="none"/>
            </a:pPr>
            <a:r>
              <a:t>5</a:t>
            </a:r>
          </a:p>
        </p:txBody>
      </p:sp>
      <p:sp>
        <p:nvSpPr>
          <p:cNvPr id="23" name="Textbox8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WDMAAMwYAAB6NAAAfBoAABAAAAAmAAAACAAAAP//////////MAAAABQAAAAAAAAAAAD//wAAAQAAAP//AAABAA=="/>
              </a:ext>
            </a:extLst>
          </p:cNvSpPr>
          <p:nvPr/>
        </p:nvSpPr>
        <p:spPr>
          <a:xfrm>
            <a:off x="8346440" y="403098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sz="1200" cap="none"/>
            </a:pPr>
            <a:r>
              <a:t>6</a:t>
            </a:r>
          </a:p>
        </p:txBody>
      </p:sp>
      <p:sp>
        <p:nvSpPr>
          <p:cNvPr id="24" name="Textbox9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jMAANYWAAB4NAAAhhgAABAAAAAmAAAACAAAAP//////////MAAAABQAAAAAAAAAAAD//wAAAQAAAP//AAABAA=="/>
              </a:ext>
            </a:extLst>
          </p:cNvSpPr>
          <p:nvPr/>
        </p:nvSpPr>
        <p:spPr>
          <a:xfrm>
            <a:off x="8345170" y="371221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sz="1200" cap="none"/>
            </a:pPr>
            <a:r>
              <a:t>7</a:t>
            </a:r>
          </a:p>
        </p:txBody>
      </p:sp>
      <p:sp>
        <p:nvSpPr>
          <p:cNvPr id="25" name="Textbox10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DMAAOAUAAB2NAAAkBYAABAAAAAmAAAACAAAAP//////////MAAAABQAAAAAAAAAAAD//wAAAQAAAP//AAABAA=="/>
              </a:ext>
            </a:extLst>
          </p:cNvSpPr>
          <p:nvPr/>
        </p:nvSpPr>
        <p:spPr>
          <a:xfrm>
            <a:off x="8343900" y="339344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sz="1200" cap="none"/>
            </a:pPr>
            <a:r>
              <a:t>8</a:t>
            </a:r>
          </a:p>
        </p:txBody>
      </p:sp>
      <p:sp>
        <p:nvSpPr>
          <p:cNvPr id="26" name="Textbox11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UjMAAOoSAAB0NAAAmhQAABAAAAAmAAAACAAAAP//////////MAAAABQAAAAAAAAAAAD//wAAAQAAAP//AAABAA=="/>
              </a:ext>
            </a:extLst>
          </p:cNvSpPr>
          <p:nvPr/>
        </p:nvSpPr>
        <p:spPr>
          <a:xfrm>
            <a:off x="8342630" y="3074670"/>
            <a:ext cx="18415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sz="1200" cap="none"/>
            </a:pPr>
            <a:r>
              <a:t>9</a:t>
            </a:r>
          </a:p>
        </p:txBody>
      </p:sp>
      <p:sp>
        <p:nvSpPr>
          <p:cNvPr id="27" name="Textbox12"/>
          <p:cNvSpPr>
            <a:extLst>
              <a:ext uri="smNativeData">
                <pr:smNativeData xmlns:pr="smNativeData" xmlns="smNativeData" val="SMDATA_16_xcBWYR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jIAAPQQAACrNAAApBIAABAAAAAmAAAACAAAAP//////////MAAAABQAAAAAAAAAAAD//wAAAQAAAP//AAABAA=="/>
              </a:ext>
            </a:extLst>
          </p:cNvSpPr>
          <p:nvPr/>
        </p:nvSpPr>
        <p:spPr>
          <a:xfrm>
            <a:off x="8182610" y="2755900"/>
            <a:ext cx="379095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sz="1200" cap="none"/>
            </a:pPr>
            <a:r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3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7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8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  <p:bldP spid="4" grpId="0" build="p" bldLvl="4" animBg="1"/>
      <p:bldP spid="5" grpId="0" animBg="1" advAuto="0"/>
      <p:bldP spid="6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animBg="1" advAuto="0"/>
      <p:bldP spid="13" grpId="0" animBg="1" advAuto="0"/>
      <p:bldP spid="14" grpId="0" animBg="1" advAuto="0"/>
      <p:bldP spid="15" grpId="0" animBg="1" advAuto="0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  <p:bldP spid="25" grpId="0" animBg="1" advAuto="0"/>
      <p:bldP spid="26" grpId="0" animBg="1" advAuto="0"/>
      <p:bldP spid="27" grpId="0" animBg="1" advAuto="0"/>
    </p:bldLst>
    <p:extLst>
      <p:ext uri="smNativeData">
        <pr:smNativeData xmlns:pr="smNativeData" xmlns="smNativeData" val="xcBWYSM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B8AAAD9////AQAAAAEAAAAAAAAAAAAAAAAAAAAAAAAAIQAAAP3///8BAAAAAQAAAAAAAAAAAAAAAAAAAAAAAAAjAAAA/f///wEAAAABAAAAAAAAAAAAAAAAAAAAAAAAACYAAAD9////AQAAAAEAAAAAAAAAAAAAAAAAAAAAAAAAKAAAAP3///8BAAAAAQAAAAAAAAAAAAAAAAAAAAAAAAArAAAA/f///wEAAAABAAAAAAAAAAAAAAAAAAAAAAAAAC0AAAD9////AQAAAAEAAAAAAAAAAAAAAAAAAAAAAAAAMAAAAP3///8BAAAAAQAAAAAAAAAAAAAAAAAAAAAAAAAzAAAA/f///wEAAAABAAAAAAAAAAAAAAAAAAAAAAAAADYAAAD9////AQAAAAEAAAAAAAAAAAAAAAAAAAAAAAAAOQAAAP3///8BAAAAAQAAAAAAAAAAAAAAAAAAAAAAAAA8AAAA/f///wEAAAABAAAAAAAAAAAAAAAAAAAAAAAAAD8AAAD9////AQAAAAEAAAAAAAAAAAAAAAAAAAAAAAAAQgAAAP3///8BAAAAAQAAAAAAAAAAAAAAAAAAAAAAAABFAAAA/f///wEAAAABAAAAAAAAAAAAAAAAAAAAAAAAAEgAAAD9////AQAAAAEAAAAAAAAAAAAAAAAAAAAAAAAASwAAAP3///8BAAAAAQAAAAAAAAAAAAAAAAAAAAAAAABOAAAA/f///wEAAAABAAAAAAAAAAAAAAAAAAAAAAAAAFEAAAD9////AQAAAAEAAAAAAAAAAAAAAAAAAAAAAAAAVAAAAP3///8BAAAAAQAAAAAAAAAAAAAAAAAAAAAAAABXAAAA/f///wEAAAABAAAAAAAAAAAAAAAAAAAAAAAAAFoAAAD9////AQAAAAEAAAAAAAAAAAAAAAAAAAAAAAAAXQAAAP3///8BAAAAAQAAAAAAAAAAAAAAAAAAAAAAAABhAAAA/v///wEAAAABAAAAAAAAAAAAAAAAAAAAAAAAAGUAAAAAAAAAAQAAAAEAAAAAAAAAAAAAAAAAAAAAAAAAaQAAAAEAAAABAAAAAQAAAAAAAAAAAAAAAAAAAAAAAABtAAAAAgAAAAEAAAABAAAAAAAAAAAAAAAAAAAAAAAAAHEAAAADAAAAAQAAAAEAAAAAAAAAAAAAAAAAAAAAAAAA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Termin 4 - Beratergespräche 1</dc:title>
  <dc:subject/>
  <dc:creator>GP</dc:creator>
  <cp:keywords/>
  <dc:description/>
  <cp:lastModifiedBy>gerhard</cp:lastModifiedBy>
  <cp:revision>0</cp:revision>
  <dcterms:created xsi:type="dcterms:W3CDTF">2019-02-15T11:55:27Z</dcterms:created>
  <dcterms:modified xsi:type="dcterms:W3CDTF">2021-10-01T08:03:17Z</dcterms:modified>
</cp:coreProperties>
</file>