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48" r:id="rId5"/>
  </p:sldMasterIdLst>
  <p:sldIdLst>
    <p:sldId id="256" r:id="rId6"/>
    <p:sldId id="257" r:id="rId7"/>
    <p:sldId id="258" r:id="rId8"/>
    <p:sldId id="261" r:id="rId9"/>
    <p:sldId id="259" r:id="rId10"/>
    <p:sldId id="260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</p:sldIdLst>
  <p:sldSz cx="12192000" cy="6858000"/>
  <p:notesSz cx="6858000" cy="12192000"/>
  <p:defaultTextStyle>
    <a:lvl1pPr marL="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1pPr>
    <a:lvl2pPr marL="457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2pPr>
    <a:lvl3pPr marL="914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3pPr>
    <a:lvl4pPr marL="1371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4pPr>
    <a:lvl5pPr marL="18288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5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xmlns="smNativeData" dt="1679588831" val="1062" rev64="64" revOS="4"/>
      <pr:smFileRevision xmlns:pr="smNativeData" xmlns="smNativeData" dt="1679588831" val="0"/>
      <pr:guideOptions xmlns:pr="smNativeData" xmlns="smNativeData" dt="1679588831" snapToGrid="1" snapToBorders="1" snapToGuide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64" d="100"/>
          <a:sy n="64" d="100"/>
        </p:scale>
        <p:origin x="382" y="448"/>
      </p:cViewPr>
      <p:guideLst x="0" y="0"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14" d="100"/>
        <a:sy n="14" d="100"/>
      </p:scale>
      <p:origin x="0" y="0"/>
    </p:cViewPr>
  </p:sorterViewPr>
  <p:notesViewPr>
    <p:cSldViewPr snapToObjects="1" showGuides="1">
      <p:cViewPr>
        <p:scale>
          <a:sx n="64" d="100"/>
          <a:sy n="64" d="100"/>
        </p:scale>
        <p:origin x="382" y="448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/Relationship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UAABoNAABgRQAAJhYAABAAAAAmAAAACAAAAH1w////////MAAAABQAAAAAAAAAAAD//wAAAQAAAP//AAABAA=="/>
              </a:ext>
            </a:extLst>
          </p:cNvSpPr>
          <p:nvPr>
            <p:ph type="ctrTitle"/>
          </p:nvPr>
        </p:nvSpPr>
        <p:spPr>
          <a:xfrm>
            <a:off x="914400" y="2129790"/>
            <a:ext cx="10363200" cy="1470660"/>
          </a:xfr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</a:pPr>
            <a:r>
              <a:t>Click to edit Master title style</a:t>
            </a:r>
          </a:p>
        </p:txBody>
      </p:sp>
      <p:sp>
        <p:nvSpPr>
          <p:cNvPr id="3" name="SlideSubtitle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QAsAAOgXAADAPwAAsCIAABAAAAAmAAAACAAAAH3w////////MAAAABQAAAAAAAAAAAD//wAAAQAAAP//AAABAA=="/>
              </a:ext>
            </a:extLst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marL="0" indent="0" algn="ctr">
              <a:buNone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</a:lstStyle>
          <a:p>
            <a:pPr>
              <a:spcBef>
                <a:spcPts val="0"/>
              </a:spcBef>
            </a:pPr>
            <a:r>
              <a:t>Click to edit Master subtitle style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Hxw////////MAAAABQAAAAAAAAAAAD//wAAAQAAAP//AAABAA=="/>
              </a:ext>
            </a:extLst>
          </p:cNvSpPr>
          <p:nvPr>
            <p:ph type="dt" sz="quarter" idx="10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 marL="0" indent="0" algn="l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fld id="{3F628347-09D2-3775-9CDA-FF20CD946AAA}" type="datetime1">
              <a:rPr sz="1200" cap="none">
                <a:solidFill>
                  <a:schemeClr val="tx1"/>
                </a:solidFill>
              </a:rPr>
              <a:t/>
            </a:fld>
            <a:endParaRPr sz="1200" cap="none">
              <a:solidFill>
                <a:schemeClr val="tx1"/>
              </a:solidFill>
            </a:endParaRPr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Hxw////////MAAAABQAAAAAAAAAAAD//wAAAQAAAP//AAABAA=="/>
              </a:ext>
            </a:extLst>
          </p:cNvSpPr>
          <p:nvPr>
            <p:ph type="ftr" sz="quarter" idx="11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 marL="0" indent="0" algn="ctr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sz="1200" cap="none">
                <a:solidFill>
                  <a:schemeClr val="tx1"/>
                </a:solidFill>
              </a:rPr>
              <a:t/>
            </a:r>
            <a:endParaRPr sz="1200" cap="none">
              <a:solidFill>
                <a:schemeClr val="tx1"/>
              </a:solidFill>
            </a:endParaRP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Hxw////////MAAAABQAAAAAAAAAAAD//wAAAQAAAP//AAABAA=="/>
              </a:ext>
            </a:extLst>
          </p:cNvSpPr>
          <p:nvPr>
            <p:ph type="sldNum" sz="quarter" idx="12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 marL="0" indent="0" algn="r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fld id="{3F62C467-29D2-3732-9CDA-DF678A946A8A}" type="slidenum">
              <a:rPr sz="1200" cap="none">
                <a:solidFill>
                  <a:schemeClr val="tx1"/>
                </a:solidFill>
              </a:rPr>
              <a:t/>
            </a:fld>
            <a:endParaRPr sz="1200" cap="none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 marL="0" indent="0" algn="l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fld id="{3F629DB1-FFD2-376B-9CDA-093ED3946A5C}" type="datetime1">
              <a:rPr sz="1200" cap="none">
                <a:solidFill>
                  <a:schemeClr val="tx1"/>
                </a:solidFill>
              </a:rPr>
              <a:t/>
            </a:fld>
            <a:endParaRPr sz="1200" cap="none">
              <a:solidFill>
                <a:schemeClr val="tx1"/>
              </a:solidFill>
            </a:endParaRPr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 marL="0" indent="0" algn="ctr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sz="1200" cap="none">
                <a:solidFill>
                  <a:schemeClr val="tx1"/>
                </a:solidFill>
              </a:rPr>
              <a:t/>
            </a:r>
            <a:endParaRPr sz="1200" cap="none">
              <a:solidFill>
                <a:schemeClr val="tx1"/>
              </a:solidFill>
            </a:endParaRP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 marL="0" indent="0" algn="r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fld id="{3F62B77A-34D2-3741-9CDA-C214F9946A97}" type="slidenum">
              <a:rPr sz="1200" cap="none">
                <a:solidFill>
                  <a:schemeClr val="tx1"/>
                </a:solidFill>
              </a:rPr>
              <a:t/>
            </a:fld>
            <a:endParaRPr sz="1200" cap="none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7QUAABwbAACtRQAAfSMAABAAAAAmAAAACAAAAIEAAAAAAAAAMAAAABQAAAAAAAAAAAD//wAAAQAAAP//AAABAA=="/>
              </a:ext>
            </a:extLst>
          </p:cNvSpPr>
          <p:nvPr>
            <p:ph type="title"/>
          </p:nvPr>
        </p:nvSpPr>
        <p:spPr>
          <a:xfrm>
            <a:off x="963295" y="4406900"/>
            <a:ext cx="10363200" cy="1362075"/>
          </a:xfr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7QUAAOERAACtRQAAHBsAABAAAAAmAAAACAAAAIEAAAAAAAAAMAAAABQAAAAAAAAAAAD//wAAAQAAAP//AAABAA=="/>
              </a:ext>
            </a:extLst>
          </p:cNvSpPr>
          <p:nvPr>
            <p:ph idx="1"/>
          </p:nvPr>
        </p:nvSpPr>
        <p:spPr>
          <a:xfrm>
            <a:off x="963295" y="2906395"/>
            <a:ext cx="10363200" cy="1500505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 marL="0" indent="0" algn="l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fld id="{3F62D647-09D2-3720-9CDA-FF7598946AAA}" type="datetime1">
              <a:rPr sz="1200" cap="none">
                <a:solidFill>
                  <a:schemeClr val="tx1"/>
                </a:solidFill>
              </a:rPr>
              <a:t/>
            </a:fld>
            <a:endParaRPr sz="1200" cap="none">
              <a:solidFill>
                <a:schemeClr val="tx1"/>
              </a:solidFill>
            </a:endParaRPr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 marL="0" indent="0" algn="ctr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sz="1200" cap="none">
                <a:solidFill>
                  <a:schemeClr val="tx1"/>
                </a:solidFill>
              </a:rPr>
              <a:t/>
            </a:r>
            <a:endParaRPr sz="1200" cap="none">
              <a:solidFill>
                <a:schemeClr val="tx1"/>
              </a:solidFill>
            </a:endParaRP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 marL="0" indent="0" algn="r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fld id="{3F628DB7-F9D2-377B-9CDA-0F2EC3946A5A}" type="slidenum">
              <a:rPr sz="1200" cap="none">
                <a:solidFill>
                  <a:schemeClr val="tx1"/>
                </a:solidFill>
              </a:rPr>
              <a:t/>
            </a:fld>
            <a:endParaRPr sz="1200" cap="none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DhJAAAsCUAABAAAAAmAAAACAAAAAEAAAAAAAAAMAAAABQAAAAAAAAAAAD//wAAAQAAAP//AAABAA=="/>
              </a:ext>
            </a:extLst>
          </p:cNvSpPr>
          <p:nvPr>
            <p:ph sz="half" idx="1"/>
          </p:nvPr>
        </p:nvSpPr>
        <p:spPr>
          <a:xfrm>
            <a:off x="609600" y="1600200"/>
            <a:ext cx="5385435" cy="4526280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yYAANgJAABARwAAsC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6196965" y="1600200"/>
            <a:ext cx="5385435" cy="4526280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 marL="0" indent="0" algn="l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fld id="{3F62A160-2ED2-3757-9CDA-D802EF946A8D}" type="datetime1">
              <a:rPr sz="1200" cap="none">
                <a:solidFill>
                  <a:schemeClr val="tx1"/>
                </a:solidFill>
              </a:rPr>
              <a:t/>
            </a:fld>
            <a:endParaRPr sz="1200" cap="none">
              <a:solidFill>
                <a:schemeClr val="tx1"/>
              </a:solidFill>
            </a:endParaRPr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 marL="0" indent="0" algn="ctr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sz="1200" cap="none">
                <a:solidFill>
                  <a:schemeClr val="tx1"/>
                </a:solidFill>
              </a:rPr>
              <a:t/>
            </a:r>
            <a:endParaRPr sz="1200" cap="none">
              <a:solidFill>
                <a:schemeClr val="tx1"/>
              </a:solidFill>
            </a:endParaRP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sAY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 marL="0" indent="0" algn="r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fld id="{3F62A9DF-91D2-375F-9CDA-670AE7946A32}" type="slidenum">
              <a:rPr sz="1200" cap="none">
                <a:solidFill>
                  <a:schemeClr val="tx1"/>
                </a:solidFill>
              </a:rPr>
              <a:t/>
            </a:fld>
            <a:endParaRPr sz="1200" cap="none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Q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3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HEJAADjJAAAYQ0AABAAAAAmAAAACAAAAIEAAAAAAAAAMAAAABQAAAAAAAAAAAD//wAAAQAAAP//AAABAA=="/>
              </a:ext>
            </a:extLst>
          </p:cNvSpPr>
          <p:nvPr>
            <p:ph idx="1"/>
          </p:nvPr>
        </p:nvSpPr>
        <p:spPr>
          <a:xfrm>
            <a:off x="609600" y="1534795"/>
            <a:ext cx="53867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GENAADjJAAAsC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609600" y="2174875"/>
            <a:ext cx="5386705" cy="3951605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Folientext2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SYAAHEJAABARwAAYQ0AAAAAAAAmAAAACAAAAIEAAAAAAAAAMAAAABQAAAAAAAAAAAD//wAAAQAAAP//AAABAA=="/>
              </a:ext>
            </a:extLst>
          </p:cNvSpPr>
          <p:nvPr>
            <p:ph idx="3"/>
          </p:nvPr>
        </p:nvSpPr>
        <p:spPr>
          <a:xfrm>
            <a:off x="6195695" y="1534795"/>
            <a:ext cx="53867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</p:txBody>
      </p:sp>
      <p:sp>
        <p:nvSpPr>
          <p:cNvPr id="6" name="Folientext4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SYAAGENAABARwAAsCUAAAAAAAAmAAAACAAAAAEAAAAAAAAAMAAAABQAAAAAAAAAAAD//wAAAQAAAP//AAABAA=="/>
              </a:ext>
            </a:extLst>
          </p:cNvSpPr>
          <p:nvPr>
            <p:ph sz="half" idx="4"/>
          </p:nvPr>
        </p:nvSpPr>
        <p:spPr>
          <a:xfrm>
            <a:off x="6195695" y="2174875"/>
            <a:ext cx="5386705" cy="3951605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ZeitstempelBereich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 marL="0" indent="0" algn="l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fld id="{3F62C12A-64D2-3737-9CDA-92628F946AC7}" type="datetime1">
              <a:rPr sz="1200" cap="none">
                <a:solidFill>
                  <a:schemeClr val="tx1"/>
                </a:solidFill>
              </a:rPr>
              <a:t/>
            </a:fld>
            <a:endParaRPr sz="1200" cap="none">
              <a:solidFill>
                <a:schemeClr val="tx1"/>
              </a:solidFill>
            </a:endParaRPr>
          </a:p>
        </p:txBody>
      </p:sp>
      <p:sp>
        <p:nvSpPr>
          <p:cNvPr id="8" name="FußzeilenBereich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 marL="0" indent="0" algn="ctr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sz="1200" cap="none">
                <a:solidFill>
                  <a:schemeClr val="tx1"/>
                </a:solidFill>
              </a:rPr>
              <a:t/>
            </a:r>
            <a:endParaRPr sz="1200" cap="none">
              <a:solidFill>
                <a:schemeClr val="tx1"/>
              </a:solidFill>
            </a:endParaRPr>
          </a:p>
        </p:txBody>
      </p:sp>
      <p:sp>
        <p:nvSpPr>
          <p:cNvPr id="9" name="FoliennummerBereich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 marL="0" indent="0" algn="r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fld id="{3F62BB1D-53D2-374D-9CDA-A518F5946AF0}" type="slidenum">
              <a:rPr sz="1200" cap="none">
                <a:solidFill>
                  <a:schemeClr val="tx1"/>
                </a:solidFill>
              </a:rPr>
              <a:t/>
            </a:fld>
            <a:endParaRPr sz="1200" cap="none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ZeitstempelBereich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I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 marL="0" indent="0" algn="l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fld id="{3F62FDED-A3D2-370B-9CDA-555EB3946A00}" type="datetime1">
              <a:rPr sz="1200" cap="none">
                <a:solidFill>
                  <a:schemeClr val="tx1"/>
                </a:solidFill>
              </a:rPr>
              <a:t/>
            </a:fld>
            <a:endParaRPr sz="1200" cap="none">
              <a:solidFill>
                <a:schemeClr val="tx1"/>
              </a:solidFill>
            </a:endParaRPr>
          </a:p>
        </p:txBody>
      </p:sp>
      <p:sp>
        <p:nvSpPr>
          <p:cNvPr id="4" name="FußzeilenBereich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 marL="0" indent="0" algn="ctr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sz="1200" cap="none">
                <a:solidFill>
                  <a:schemeClr val="tx1"/>
                </a:solidFill>
              </a:rPr>
              <a:t/>
            </a:r>
            <a:endParaRPr sz="1200" cap="none">
              <a:solidFill>
                <a:schemeClr val="tx1"/>
              </a:solidFill>
            </a:endParaRPr>
          </a:p>
        </p:txBody>
      </p:sp>
      <p:sp>
        <p:nvSpPr>
          <p:cNvPr id="5" name="FoliennummerBereich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MAAE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 marL="0" indent="0" algn="r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fld id="{3F62F47E-30D2-3702-9CDA-C657BA946A93}" type="slidenum">
              <a:rPr sz="1200" cap="none">
                <a:solidFill>
                  <a:schemeClr val="tx1"/>
                </a:solidFill>
              </a:rPr>
              <a:t/>
            </a:fld>
            <a:endParaRPr sz="1200" cap="none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eitstempelBereich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 marL="0" indent="0" algn="l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fld id="{3F62ACA3-EDD2-375A-9CDA-1B0FE2946A4E}" type="datetime1">
              <a:rPr sz="1200" cap="none">
                <a:solidFill>
                  <a:schemeClr val="tx1"/>
                </a:solidFill>
              </a:rPr>
              <a:t/>
            </a:fld>
            <a:endParaRPr sz="1200" cap="none">
              <a:solidFill>
                <a:schemeClr val="tx1"/>
              </a:solidFill>
            </a:endParaRPr>
          </a:p>
        </p:txBody>
      </p:sp>
      <p:sp>
        <p:nvSpPr>
          <p:cNvPr id="3" name="FußzeilenBereich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 marL="0" indent="0" algn="ctr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sz="1200" cap="none">
                <a:solidFill>
                  <a:schemeClr val="tx1"/>
                </a:solidFill>
              </a:rPr>
              <a:t/>
            </a:r>
            <a:endParaRPr sz="1200" cap="none">
              <a:solidFill>
                <a:schemeClr val="tx1"/>
              </a:solidFill>
            </a:endParaRPr>
          </a:p>
        </p:txBody>
      </p:sp>
      <p:sp>
        <p:nvSpPr>
          <p:cNvPr id="4" name="FoliennummerBereich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 marL="0" indent="0" algn="r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fld id="{3F62C01E-50D2-3736-9CDA-A6638E946AF3}" type="slidenum">
              <a:rPr sz="1200" cap="none">
                <a:solidFill>
                  <a:schemeClr val="tx1"/>
                </a:solidFill>
              </a:rPr>
              <a:t/>
            </a:fld>
            <a:endParaRPr sz="1200" cap="none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K4BAABtHAAA1AgAABAAAAAmAAAACAAAAIEAAAAAAAAAMAAAABQAAAAAAAAAAAD//wAAAQAAAP//AAABAA=="/>
              </a:ext>
            </a:extLst>
          </p:cNvSpPr>
          <p:nvPr>
            <p:ph type="title"/>
          </p:nvPr>
        </p:nvSpPr>
        <p:spPr>
          <a:xfrm>
            <a:off x="609600" y="273050"/>
            <a:ext cx="4011295" cy="116205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KhCAK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x0AAK4BAABARwAAsCUAABAAAAAmAAAACAAAAAEAAAAAAAAAMAAAABQAAAAAAAAAAAD//wAAAQAAAP//AAABAA=="/>
              </a:ext>
            </a:extLst>
          </p:cNvSpPr>
          <p:nvPr>
            <p:ph idx="1"/>
          </p:nvPr>
        </p:nvSpPr>
        <p:spPr>
          <a:xfrm>
            <a:off x="4766945" y="273050"/>
            <a:ext cx="6815455" cy="5853430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QIAABtHAAAsC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609600" y="1435100"/>
            <a:ext cx="4011295" cy="4691380"/>
          </a:xfrm>
        </p:spPr>
        <p:txBody>
          <a:bodyPr/>
          <a:lstStyle/>
          <a:p>
            <a:pPr/>
            <a:r>
              <a:t>Click to edit Master text styles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Q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 marL="0" indent="0" algn="l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fld id="{3F6296E5-ABD2-3760-9CDA-5D35D8946A08}" type="datetime1">
              <a:rPr sz="1200" cap="none">
                <a:solidFill>
                  <a:schemeClr val="tx1"/>
                </a:solidFill>
              </a:rPr>
              <a:t/>
            </a:fld>
            <a:endParaRPr sz="1200" cap="none">
              <a:solidFill>
                <a:schemeClr val="tx1"/>
              </a:solidFill>
            </a:endParaRPr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 marL="0" indent="0" algn="ctr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sz="1200" cap="none">
                <a:solidFill>
                  <a:schemeClr val="tx1"/>
                </a:solidFill>
              </a:rPr>
              <a:t/>
            </a:r>
            <a:endParaRPr sz="1200" cap="none">
              <a:solidFill>
                <a:schemeClr val="tx1"/>
              </a:solidFill>
            </a:endParaRP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 marL="0" indent="0" algn="r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fld id="{3F62A138-76D2-3757-9CDA-8002EF946AD5}" type="slidenum">
              <a:rPr sz="1200" cap="none">
                <a:solidFill>
                  <a:schemeClr val="tx1"/>
                </a:solidFill>
              </a:rPr>
              <a:t/>
            </a:fld>
            <a:endParaRPr sz="1200" cap="none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Grafik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IgdAACzOwAABCEAABAAAAAmAAAACAAAAIEAAAAAAAAAMAAAABQAAAAAAAAAAAD//wAAAQAAAP//AAABAA=="/>
              </a:ext>
            </a:extLst>
          </p:cNvSpPr>
          <p:nvPr>
            <p:ph type="title"/>
          </p:nvPr>
        </p:nvSpPr>
        <p:spPr>
          <a:xfrm>
            <a:off x="2389505" y="4800600"/>
            <a:ext cx="7315200" cy="56642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MYDAACzOwAAFh0AABAAAAAmAAAACAAAAAEAAAAAAAAAMAAAABQAAAAAAAAAAAD//wAAAQAAAP//AAABAA=="/>
              </a:ext>
            </a:extLst>
          </p:cNvSpPr>
          <p:nvPr>
            <p:ph idx="1"/>
          </p:nvPr>
        </p:nvSpPr>
        <p:spPr>
          <a:xfrm>
            <a:off x="2389505" y="613410"/>
            <a:ext cx="7315200" cy="4114800"/>
          </a:xfrm>
        </p:spPr>
        <p:txBody>
          <a:bodyPr/>
          <a:lstStyle/>
          <a:p>
            <a:pPr/>
            <a:r>
              <a:t>Click to edit Master text styles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hFAK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AQhAACzOwAA+C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2389505" y="5367020"/>
            <a:ext cx="7315200" cy="805180"/>
          </a:xfrm>
        </p:spPr>
        <p:txBody>
          <a:bodyPr/>
          <a:lstStyle/>
          <a:p>
            <a:pPr/>
            <a:r>
              <a:t>Click to edit Master text styles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 marL="0" indent="0" algn="l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fld id="{3F62B4AB-E5D2-3742-9CDA-1317FA946A46}" type="datetime1">
              <a:rPr sz="1200" cap="none">
                <a:solidFill>
                  <a:schemeClr val="tx1"/>
                </a:solidFill>
              </a:rPr>
              <a:t/>
            </a:fld>
            <a:endParaRPr sz="1200" cap="none">
              <a:solidFill>
                <a:schemeClr val="tx1"/>
              </a:solidFill>
            </a:endParaRPr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 marL="0" indent="0" algn="ctr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sz="1200" cap="none">
                <a:solidFill>
                  <a:schemeClr val="tx1"/>
                </a:solidFill>
              </a:rPr>
              <a:t/>
            </a:r>
            <a:endParaRPr sz="1200" cap="none">
              <a:solidFill>
                <a:schemeClr val="tx1"/>
              </a:solidFill>
            </a:endParaRP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 marL="0" indent="0" algn="r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fld id="{3F62FFC7-89D2-3709-9CDA-7F5CB1946A2A}" type="slidenum">
              <a:rPr sz="1200" cap="none">
                <a:solidFill>
                  <a:schemeClr val="tx1"/>
                </a:solidFill>
              </a:rPr>
              <a:t/>
            </a:fld>
            <a:endParaRPr sz="1200" cap="none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ISEhIQ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AIA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JZaru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 marL="0" indent="0" algn="l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fld id="{3F62C4F1-BFD2-3732-9CDA-49678A946A1C}" type="datetime1">
              <a:rPr sz="1200" cap="none">
                <a:solidFill>
                  <a:schemeClr val="tx1"/>
                </a:solidFill>
              </a:rPr>
              <a:t/>
            </a:fld>
            <a:endParaRPr sz="1200" cap="none">
              <a:solidFill>
                <a:schemeClr val="tx1"/>
              </a:solidFill>
            </a:endParaRPr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eNWf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 marL="0" indent="0" algn="ctr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sz="1200" cap="none">
                <a:solidFill>
                  <a:schemeClr val="tx1"/>
                </a:solidFill>
              </a:rPr>
              <a:t/>
            </a:r>
            <a:endParaRPr sz="1200" cap="none">
              <a:solidFill>
                <a:schemeClr val="tx1"/>
              </a:solidFill>
            </a:endParaRP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K2+B+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 marL="0" indent="0" algn="r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fld id="{3F62AC2F-61D2-375A-9CDA-970FE2946AC2}" type="slidenum">
              <a:rPr sz="1200" cap="none">
                <a:solidFill>
                  <a:schemeClr val="tx1"/>
                </a:solidFill>
              </a:rPr>
              <a:t/>
            </a:fld>
            <a:endParaRPr sz="1200" cap="none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C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TMAqs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DYAALABAABARwAAsCUAABAAAAAmAAAACAAAAIMAAAAAAAAAMAAAABQAAAAAAAAAAAD//wAAAQAAAP//AAABAA=="/>
              </a:ext>
            </a:extLst>
          </p:cNvSpPr>
          <p:nvPr>
            <p:ph type="title"/>
          </p:nvPr>
        </p:nvSpPr>
        <p:spPr>
          <a:xfrm>
            <a:off x="8839200" y="274320"/>
            <a:ext cx="2743200" cy="5852160"/>
          </a:xfr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DLsAys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AfNQAAsCU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609600" y="274320"/>
            <a:ext cx="8025765" cy="5852160"/>
          </a:xfrm>
        </p:spPr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c/h7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 marL="0" indent="0" algn="l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fld id="{3F62D0E5-ABD2-3726-9CDA-5D739E946A08}" type="datetime1">
              <a:rPr sz="1200" cap="none">
                <a:solidFill>
                  <a:schemeClr val="tx1"/>
                </a:solidFill>
              </a:rPr>
              <a:t/>
            </a:fld>
            <a:endParaRPr sz="1200" cap="none">
              <a:solidFill>
                <a:schemeClr val="tx1"/>
              </a:solidFill>
            </a:endParaRPr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KABZ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 marL="0" indent="0" algn="ctr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sz="1200" cap="none">
                <a:solidFill>
                  <a:schemeClr val="tx1"/>
                </a:solidFill>
              </a:rPr>
              <a:t/>
            </a:r>
            <a:endParaRPr sz="1200" cap="none">
              <a:solidFill>
                <a:schemeClr val="tx1"/>
              </a:solidFill>
            </a:endParaRP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MmpLi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 marL="0" indent="0" algn="r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fld id="{3F62E754-1AD2-3711-9CDA-EC44A9946AB9}" type="slidenum">
              <a:rPr sz="1200" cap="none">
                <a:solidFill>
                  <a:schemeClr val="tx1"/>
                </a:solidFill>
              </a:rPr>
              <a:t/>
            </a:fld>
            <a:endParaRPr sz="1200" cap="none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Standard-Desig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P//////////MAAAABQAAAAAAAAAAAD//wAAAQAAAP//AAABAA=="/>
              </a:ext>
            </a:extLst>
          </p:cNvSpPr>
          <p:nvPr>
            <p:ph type="title"/>
          </p:nvPr>
        </p:nvSpPr>
        <p:spPr>
          <a:xfrm>
            <a:off x="609600" y="274320"/>
            <a:ext cx="109728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</a:pPr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</a:pPr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P//////////MAAAABQAAAAAAAAAAAD//wAAAQAAAP//AAABAA=="/>
              </a:ext>
            </a:extLst>
          </p:cNvSpPr>
          <p:nvPr>
            <p:ph type="dt" sz="quarter" idx="2"/>
          </p:nvPr>
        </p:nvSpPr>
        <p:spPr>
          <a:xfrm>
            <a:off x="609600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 marL="0" marR="0" indent="0" algn="l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000" b="0" i="0" u="none" strike="noStrike" kern="1" cap="none" spc="0" baseline="0">
                <a:solidFill>
                  <a:srgbClr val="000000"/>
                </a:solidFill>
                <a:effectLst/>
                <a:latin typeface="Calibri" pitchFamily="2" charset="0"/>
                <a:ea typeface="SimSun" pitchFamily="0" charset="0"/>
                <a:cs typeface="Times New Roman" pitchFamily="1" charset="0"/>
              </a:defRPr>
            </a:pPr>
            <a:fld id="{3F62AB60-2ED2-375D-9CDA-D808E5946A8D}" type="datetime1">
              <a:rPr sz="1200" cap="none">
                <a:solidFill>
                  <a:schemeClr val="tx1"/>
                </a:solidFill>
              </a:rPr>
              <a:t/>
            </a:fld>
            <a:endParaRPr sz="1200" cap="none">
              <a:solidFill>
                <a:schemeClr val="tx1"/>
              </a:solidFill>
            </a:endParaRPr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P//////////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4166235" y="6356985"/>
            <a:ext cx="385953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 marL="0" marR="0" indent="0" algn="ctr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000" b="0" i="0" u="none" strike="noStrike" kern="1" cap="none" spc="0" baseline="0">
                <a:solidFill>
                  <a:srgbClr val="000000"/>
                </a:solidFill>
                <a:effectLst/>
                <a:latin typeface="Calibri" pitchFamily="2" charset="0"/>
                <a:ea typeface="SimSun" pitchFamily="0" charset="0"/>
                <a:cs typeface="Times New Roman" pitchFamily="1" charset="0"/>
              </a:defRPr>
            </a:pPr>
            <a:r>
              <a:rPr sz="1200" cap="none">
                <a:solidFill>
                  <a:schemeClr val="tx1"/>
                </a:solidFill>
              </a:rPr>
              <a:t/>
            </a:r>
            <a:endParaRPr sz="1200" cap="none">
              <a:solidFill>
                <a:schemeClr val="tx1"/>
              </a:solidFill>
            </a:endParaRP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P//////////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8738235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 marL="0" marR="0" indent="0" algn="r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000" b="0" i="0" u="none" strike="noStrike" kern="1" cap="none" spc="0" baseline="0">
                <a:solidFill>
                  <a:srgbClr val="000000"/>
                </a:solidFill>
                <a:effectLst/>
                <a:latin typeface="Calibri" pitchFamily="2" charset="0"/>
                <a:ea typeface="SimSun" pitchFamily="0" charset="0"/>
                <a:cs typeface="Times New Roman" pitchFamily="1" charset="0"/>
              </a:defRPr>
            </a:pPr>
            <a:fld id="{3F6281EF-A1D2-3777-9CDA-5722CF946A02}" type="slidenum">
              <a:rPr sz="1200" cap="none">
                <a:solidFill>
                  <a:schemeClr val="tx1"/>
                </a:solidFill>
              </a:rPr>
              <a:t/>
            </a:fld>
            <a:endParaRPr sz="1200" cap="none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marR="0" indent="0" algn="ctr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cap="none" spc="0" baseline="0">
          <a:solidFill>
            <a:schemeClr val="tx2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1pPr>
      <a:lvl2pPr marL="0" marR="0" indent="0" algn="ctr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cap="none" spc="0" baseline="0">
          <a:solidFill>
            <a:schemeClr val="tx2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2pPr>
      <a:lvl3pPr marL="0" marR="0" indent="0" algn="ctr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cap="none" spc="0" baseline="0">
          <a:solidFill>
            <a:schemeClr val="tx2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3pPr>
      <a:lvl4pPr marL="0" marR="0" indent="0" algn="ctr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cap="none" spc="0" baseline="0">
          <a:solidFill>
            <a:schemeClr val="tx2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4pPr>
      <a:lvl5pPr marL="0" marR="0" indent="0" algn="ctr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cap="none" spc="0" baseline="0">
          <a:solidFill>
            <a:schemeClr val="tx2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5pPr>
    </p:titleStyle>
    <p:bodyStyle>
      <a:lvl1pPr marL="342900" marR="0" indent="-3429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32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1pPr>
      <a:lvl2pPr marL="742950" marR="0" indent="-28575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2pPr>
      <a:lvl3pPr marL="1143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4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3pPr>
      <a:lvl4pPr marL="1600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4pPr>
      <a:lvl5pPr marL="20574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5pPr>
    </p:bodyStyle>
    <p:otherStyle>
      <a:lvl1pPr marL="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5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3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4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7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8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9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10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eg"/></Relationships>
</file>

<file path=ppt/slides/_rels/slide1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eg"/></Relationships>
</file>

<file path=ppt/slides/_rels/slide1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eg"/></Relationships>
</file>

<file path=ppt/slides/_rels/slide13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eg"/></Relationships>
</file>

<file path=ppt/slides/_rels/slide14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AUAAEwFAABgRQAAWA4AABAAAAAmAAAACAAAAH1w////////MAAAABQAAAAAAAAAAAD//wAAAQAAAP//AAABAA=="/>
              </a:ext>
            </a:extLst>
          </p:cNvSpPr>
          <p:nvPr>
            <p:ph type="ctrTitle"/>
          </p:nvPr>
        </p:nvSpPr>
        <p:spPr>
          <a:xfrm>
            <a:off x="914400" y="861060"/>
            <a:ext cx="10363200" cy="1470660"/>
          </a:xfr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</a:pPr>
            <a:r>
              <a:rPr sz="7200" b="1" cap="none"/>
              <a:t>Noah Seiz</a:t>
            </a:r>
            <a:endParaRPr sz="7200" b="1" cap="none"/>
          </a:p>
        </p:txBody>
      </p:sp>
      <p:sp>
        <p:nvSpPr>
          <p:cNvPr id="3" name="Folienuntertitel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QAsAAOgXAADAPwAAsCIAABAAAAAmAAAACAAAAHxw////////MAAAABQAAAAAAAAAAAD//wAAAQAAAP//AAABAA=="/>
              </a:ext>
            </a:extLst>
          </p:cNvSpPr>
          <p:nvPr>
            <p:ph type="subTitle" idx="1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</a:pPr>
            <a:r>
              <a:rPr b="1" cap="none"/>
              <a:t>Auszubildender bei Fa. Ihro</a:t>
            </a:r>
            <a:endParaRPr b="1" cap="none"/>
          </a:p>
          <a:p>
            <a:pPr/>
            <a:r>
              <a:rPr b="1" cap="none"/>
              <a:t>1. Lehrjahr Fachkraft für Lagerlogistik</a:t>
            </a:r>
            <a:endParaRPr b="1" cap="non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AMAALABAABARwAAuAgAABAAAAAmAAAACAAAAHxw////////MAAAABQAAAAAAAAAAAD//wAAAQAAAP//AAABAA=="/>
              </a:ext>
            </a:extLst>
          </p:cNvSpPr>
          <p:nvPr>
            <p:ph type="title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</a:pPr>
            <a:r>
              <a:rPr b="1" cap="none"/>
              <a:t>Vorstellung der Firma Ihro</a:t>
            </a:r>
            <a:endParaRPr b="1" cap="none"/>
          </a:p>
          <a:p>
            <a:pPr/>
            <a:r>
              <a:rPr b="1" cap="none"/>
              <a:t>Transport und Logistik</a:t>
            </a:r>
            <a:endParaRPr b="1" cap="none"/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AMAANgJAABARwAAsCUAABAAAAAmAAAACAAAAHxw////////MAAAABQAAAAAAAAAAAD//wAAAQAAAP//AAABAA=="/>
              </a:ext>
            </a:extLst>
          </p:cNvSpPr>
          <p:nvPr>
            <p:ph type="body" idx="1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 algn="ctr">
              <a:spcBef>
                <a:spcPts val="0"/>
              </a:spcBef>
            </a:pPr>
          </a:p>
          <a:p>
            <a:pPr algn="ctr"/>
            <a:r>
              <a:t>Die Firma Ihro wurde 1963 durch Hans Ihro gegründet</a:t>
            </a:r>
          </a:p>
          <a:p>
            <a:pPr/>
          </a:p>
        </p:txBody>
      </p:sp>
      <p:pic>
        <p:nvPicPr>
          <p:cNvPr id="4" name="Grafik1"/>
          <p:cNvPicPr>
            <a:picLocks noChangeAspect="1"/>
            <a:extLst>
              <a:ext uri="smNativeData">
                <pr:smNativeData xmlns:pr="smNativeData" xmlns="smNativeData" val="SMDATA_18_330cZBMAAAAlAAAAEQAAAC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Lvg4wX///8BAAAAAAAAAAAAAAAAAAAAAAAAAAAAAAAAAAAAAAAAAAAAAAACf39/AICAgAPMzMwAwMD/AH9/fwAAAAAAAAAAAAAAAAD///8AAAAAACEAAAAYAAAAFAAAAGgYAADaEAAAcDEAABQl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3967480" y="2739390"/>
            <a:ext cx="4069080" cy="328803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AMAALABAABARwAAuAgAABAAAAAmAAAACAAAAHxw////////MAAAABQAAAAAAAAAAAD//wAAAQAAAP//AAABAA=="/>
              </a:ext>
            </a:extLst>
          </p:cNvSpPr>
          <p:nvPr>
            <p:ph type="title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</a:pPr>
            <a:r>
              <a:t>Firma Ihro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AMAANgJAABARwAAsCUAABAAAAAmAAAACAAAAHxw////////MAAAABQAAAAAAAAAAAD//wAAAQAAAP//AAABAA=="/>
              </a:ext>
            </a:extLst>
          </p:cNvSpPr>
          <p:nvPr>
            <p:ph type="body" idx="1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 algn="ctr">
              <a:spcBef>
                <a:spcPts val="0"/>
              </a:spcBef>
            </a:pPr>
            <a:r>
              <a:t>Heute besitzt die Firma Ihro ca. 200 LKW</a:t>
            </a:r>
          </a:p>
          <a:p>
            <a:pPr/>
          </a:p>
          <a:p>
            <a:pPr/>
          </a:p>
          <a:p>
            <a:pPr/>
          </a:p>
          <a:p>
            <a:pPr/>
          </a:p>
          <a:p>
            <a:pPr/>
          </a:p>
          <a:p>
            <a:pPr/>
          </a:p>
          <a:p>
            <a:pPr algn="ctr"/>
            <a:r>
              <a:t>Hauptsitz ist in Neuenstein</a:t>
            </a:r>
          </a:p>
          <a:p>
            <a:pPr/>
          </a:p>
        </p:txBody>
      </p:sp>
      <p:pic>
        <p:nvPicPr>
          <p:cNvPr id="4" name="Grafik1"/>
          <p:cNvPicPr>
            <a:picLocks noChangeAspect="1"/>
            <a:extLst>
              <a:ext uri="smNativeData">
                <pr:smNativeData xmlns:pr="smNativeData" xmlns="smNativeData" val="SMDATA_18_330cZBMAAAAlAAAAEQAAAC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Lvg4wX///8BAAAAAAAAAAAAAAAAAAAAAAAAAAAAAAAAAAAAAAAAAAAAAAACf39/AICAgAPMzMwAwMD/AH9/fwAAAAAAAAAAAAAAAAD///8AAAAAACEAAAAYAAAAFAAAAJYFAADwDgAAAUAAAJoZ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908050" y="2428240"/>
            <a:ext cx="9496425" cy="173355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AMAALABAABARwAAuAgAABAAAAAmAAAACAAAAHxw////////MAAAABQAAAAAAAAAAAD//wAAAQAAAP//AAABAA=="/>
              </a:ext>
            </a:extLst>
          </p:cNvSpPr>
          <p:nvPr>
            <p:ph type="title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</a:pPr>
            <a:r>
              <a:t>Firma Ihro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AMAANgJAABARwAAsCUAABAAAAAmAAAACAAAAHxw////////MAAAABQAAAAAAAAAAAD//wAAAQAAAP//AAABAA=="/>
              </a:ext>
            </a:extLst>
          </p:cNvSpPr>
          <p:nvPr>
            <p:ph type="body" idx="1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</a:pPr>
            <a:r>
              <a:rPr b="1" cap="none"/>
              <a:t>weitere LKW Flotten Standorte:</a:t>
            </a:r>
            <a:endParaRPr b="1" cap="none"/>
          </a:p>
          <a:p>
            <a:pPr/>
          </a:p>
          <a:p>
            <a:pPr/>
            <a:r>
              <a:t>Heilbronn, Stuttgart, Sindelfingen, Reutlingen, Ulm, Mosbach,</a:t>
            </a:r>
          </a:p>
          <a:p>
            <a:pPr/>
            <a:r>
              <a:t>Kaiserslautern, Wertheim, Bad-Winsheim, Aschaffenburg,</a:t>
            </a:r>
          </a:p>
          <a:p>
            <a:pPr/>
            <a:r>
              <a:t>Idar-Oberstein, Frankfurt, Bayreuth, Dernbach, Bonn,</a:t>
            </a:r>
          </a:p>
          <a:p>
            <a:pPr/>
            <a:r>
              <a:t>Wetzlar, Bortewitz, Osnabrück,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AMAALABAABARwAAuAgAABAAAAAmAAAACAAAAHxw////////MAAAABQAAAAAAAAAAAD//wAAAQAAAP//AAABAA=="/>
              </a:ext>
            </a:extLst>
          </p:cNvSpPr>
          <p:nvPr>
            <p:ph type="title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</a:pPr>
            <a:r>
              <a:t>Firma Ihro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AMAANgJAABARwAAsCUAABAAAAAmAAAACAAAAHxw////////MAAAABQAAAAAAAAAAAD//wAAAQAAAP//AAABAA=="/>
              </a:ext>
            </a:extLst>
          </p:cNvSpPr>
          <p:nvPr>
            <p:ph type="body" idx="1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</a:pPr>
            <a:r>
              <a:rPr b="1" cap="none"/>
              <a:t>Standorte der Lager in denen ich eingesetzt wurde:</a:t>
            </a:r>
            <a:endParaRPr b="1" cap="none"/>
          </a:p>
          <a:p>
            <a:pPr/>
            <a:r>
              <a:rPr cap="none"/>
              <a:t>Neuenstein,</a:t>
            </a:r>
            <a:endParaRPr cap="none"/>
          </a:p>
          <a:p>
            <a:pPr/>
            <a:r>
              <a:t>Kupferzell, </a:t>
            </a:r>
          </a:p>
          <a:p>
            <a:pPr/>
            <a:r>
              <a:t>Öhringen, </a:t>
            </a:r>
          </a:p>
          <a:p>
            <a:pPr/>
            <a:r>
              <a:t>Schwäbisch-Hall,</a:t>
            </a:r>
          </a:p>
          <a:p>
            <a:pPr/>
            <a:r>
              <a:t>Bretzfeld, </a:t>
            </a:r>
          </a:p>
          <a:p>
            <a:pPr/>
            <a:r>
              <a:t>Obersulm</a:t>
            </a:r>
          </a:p>
          <a:p>
            <a:pPr/>
            <a:r>
              <a:t>und noch einige andere welche ich aber nicht persönlich kenne.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Hxw////////MAAAABQAAAAAAAAAAAD//wAAAQAAAP//AAABAA=="/>
              </a:ext>
            </a:extLst>
          </p:cNvSpPr>
          <p:nvPr>
            <p:ph type="title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</a:pPr>
            <a:r>
              <a:t>Firma Ihro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Hxw////////MAAAABQAAAAAAAAAAAD//wAAAQAAAP//AAABAA=="/>
              </a:ext>
            </a:extLst>
          </p:cNvSpPr>
          <p:nvPr>
            <p:ph type="body" idx="1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</a:pPr>
            <a:r>
              <a:t>Hier in Halle 2 bin ich eingesetzt</a:t>
            </a:r>
          </a:p>
          <a:p>
            <a:pPr/>
          </a:p>
          <a:p>
            <a:pPr/>
          </a:p>
          <a:p>
            <a:pPr/>
          </a:p>
          <a:p>
            <a:pPr/>
          </a:p>
          <a:p>
            <a:pPr/>
            <a:r>
              <a:t>Lager Halle 1: Fa. Rosenberg, Fa. Magna</a:t>
            </a:r>
          </a:p>
          <a:p>
            <a:pPr/>
            <a:r>
              <a:t>Lager Halle 3: Fa. Magna</a:t>
            </a:r>
          </a:p>
          <a:p>
            <a:pPr/>
            <a:r>
              <a:t>Lager Halle 4: Fa. Futter Bauer, Rosenberg, Lager für Ihro Materialien z.B. Reifen und Ersatzteile</a:t>
            </a:r>
          </a:p>
          <a:p>
            <a:pPr/>
          </a:p>
        </p:txBody>
      </p:sp>
      <p:pic>
        <p:nvPicPr>
          <p:cNvPr id="4" name="Grafik1"/>
          <p:cNvPicPr>
            <a:picLocks noChangeAspect="1"/>
            <a:extLst>
              <a:ext uri="smNativeData">
                <pr:smNativeData xmlns:pr="smNativeData" xmlns="smNativeData" val="SMDATA_18_330cZBMAAAAlAAAAEQAAAC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A+PGE6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Lvg4wX///8BAAAAAAAAAAAAAAAAAAAAAAAAAAAAAAAAAAAAAAAAAAAAAAACf39/AICAgAPMzMwAwMD/AH9/fwAAAAAAAAAAAAAAAAD///8AAAAAACEAAAAYAAAAFAAAABIWAAA+DQAAQisAACgZ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3587750" y="2152650"/>
            <a:ext cx="3444240" cy="193675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Hxw////////MAAAABQAAAAAAAAAAAD//wAAAQAAAP//AAABAA=="/>
              </a:ext>
            </a:extLst>
          </p:cNvSpPr>
          <p:nvPr>
            <p:ph type="title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</a:pPr>
            <a:r>
              <a:t>Firma Ihro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Y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Hxw////////MAAAABQAAAAAAAAAAAD//wAAAQAAAP//AAABAA=="/>
              </a:ext>
            </a:extLst>
          </p:cNvSpPr>
          <p:nvPr>
            <p:ph type="body" idx="1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</a:pPr>
            <a:r>
              <a:t>Dies ist mein Einsatzort, Halle 2 mit Langarm Regalen</a:t>
            </a:r>
          </a:p>
          <a:p>
            <a:pPr/>
          </a:p>
          <a:p>
            <a:pPr/>
            <a:r>
              <a:t>wir lagern und verpacken u.a. für folgende Firmen </a:t>
            </a:r>
          </a:p>
          <a:p>
            <a:pPr/>
            <a:r>
              <a:t>Firma Rosenberg, Ventilatoren</a:t>
            </a:r>
          </a:p>
          <a:p>
            <a:pPr/>
          </a:p>
          <a:p>
            <a:pPr/>
          </a:p>
          <a:p>
            <a:pPr/>
          </a:p>
          <a:p>
            <a:pPr/>
          </a:p>
          <a:p>
            <a:pPr/>
          </a:p>
          <a:p>
            <a:pPr/>
          </a:p>
          <a:p>
            <a:pPr/>
          </a:p>
          <a:p>
            <a:pPr/>
            <a:r>
              <a:t>Firma Futter Bauer, Tierfutter</a:t>
            </a:r>
          </a:p>
          <a:p>
            <a:pPr/>
            <a:r>
              <a:t>Firma Getrag, Getriebe</a:t>
            </a:r>
          </a:p>
          <a:p>
            <a:pPr/>
            <a:r>
              <a:t>Firma </a:t>
            </a:r>
          </a:p>
          <a:p>
            <a:pPr/>
          </a:p>
        </p:txBody>
      </p:sp>
      <p:pic>
        <p:nvPicPr>
          <p:cNvPr id="4" name="Grafik1"/>
          <p:cNvPicPr>
            <a:picLocks noChangeAspect="1"/>
            <a:extLst>
              <a:ext uri="smNativeData">
                <pr:smNativeData xmlns:pr="smNativeData" xmlns="smNativeData" val="SMDATA_18_330cZBMAAAAlAAAAEQAAAC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A9ImJt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Lvg4wX///8BAAAAAAAAAAAAAAAAAAAAAAAAAAAAAAAAAAAAAAAAAAAAAAACf39/AICAgAPMzMwAwMD/AH9/fwAAAAAAAAAAAAAAAAD///8AAAAAACEAAAAYAAAAFAAAAAAIAAAA0////BoAADj0//8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43510" y="-6158230"/>
            <a:ext cx="5400040" cy="308610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5" name="Grafik2"/>
          <p:cNvPicPr>
            <a:picLocks noChangeAspect="1"/>
            <a:extLst>
              <a:ext uri="smNativeData">
                <pr:smNativeData xmlns:pr="smNativeData" xmlns="smNativeData" val="SMDATA_18_330cZBMAAAAlAAAAEQAAAC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AgHw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Lvg4wX///8BAAAAAAAAAAAAAAAAAAAAAAAAAAAAAAAAAAAAAAAAAAAAAAACf39/AICAgAPMzMwAwMD/AH9/fwAAAAAAAAAAAAAAAAD///8AAAAAACEAAAAYAAAAFAAAAAIoAABsEwAAPDIAAFMl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5880100" y="3780790"/>
            <a:ext cx="2910205" cy="166243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6" name="Grafik3"/>
          <p:cNvPicPr>
            <a:picLocks noChangeAspect="1"/>
            <a:extLst>
              <a:ext uri="smNativeData">
                <pr:smNativeData xmlns:pr="smNativeData" xmlns="smNativeData" val="SMDATA_18_330cZBMAAAAlAAAAEQAAAC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D/////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Lvg4wX///8BAAAAAAAAAAAAAAAAAAAAAAAAAAAAAAAAAAAAAAAAAAAAAAACf39/AICAgAPMzMwAwMD/AH9/fwAAAAAAAAAAAAAAAAD///8AAAAAACEAAAAYAAAAFAAAAJ8AAACg2P//1yEAAJzr//8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100965" y="-6400800"/>
            <a:ext cx="5400040" cy="308610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BE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Hxw////////MAAAABQAAAAAAAAAAAD//wAAAQAAAP//AAABAA=="/>
              </a:ext>
            </a:extLst>
          </p:cNvSpPr>
          <p:nvPr>
            <p:ph type="title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</a:pPr>
            <a:r>
              <a:t>Firma Ihro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Hxw////////MAAAABQAAAAAAAAAAAD//wAAAQAAAP//AAABAA=="/>
              </a:ext>
            </a:extLst>
          </p:cNvSpPr>
          <p:nvPr>
            <p:ph type="body" idx="1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</a:pPr>
            <a:r>
              <a:t>Firma Magna, Getriebe</a:t>
            </a:r>
          </a:p>
          <a:p>
            <a:pPr/>
          </a:p>
        </p:txBody>
      </p:sp>
      <p:pic>
        <p:nvPicPr>
          <p:cNvPr id="4" name="Grafik1"/>
          <p:cNvPicPr>
            <a:picLocks noChangeAspect="1"/>
            <a:extLst>
              <a:ext uri="smNativeData">
                <pr:smNativeData xmlns:pr="smNativeData" xmlns="smNativeData" val="SMDATA_18_330cZBMAAAAlAAAAEQAAAC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AAI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Lvg4wX///8BAAAAAAAAAAAAAAAAAAAAAAAAAAAAAAAAAAAAAAAAAAAAAAACf39/AICAgAPMzMwAwMD/AH9/fwAAAAAAAAAAAAAAAAD///8AAAAAACEAAAAYAAAAFAAAAAMcAACRDgAA5ysAAMEj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 rot="5399484">
            <a:off x="4123055" y="2798445"/>
            <a:ext cx="3444240" cy="258318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D48YT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Hxw////////MAAAABQAAAAAAAAAAAD//wAAAQAAAP//AAABAA=="/>
              </a:ext>
            </a:extLst>
          </p:cNvSpPr>
          <p:nvPr>
            <p:ph type="title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</a:pPr>
            <a:r>
              <a:t>Firma Ihro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Q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Hxw////////MAAAABQAAAAAAAAAAAD//wAAAQAAAP//AAABAA=="/>
              </a:ext>
            </a:extLst>
          </p:cNvSpPr>
          <p:nvPr>
            <p:ph type="body" idx="1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</a:pPr>
            <a:r>
              <a:t>Firma Siegloch, Bücher</a:t>
            </a:r>
          </a:p>
          <a:p>
            <a:pPr/>
          </a:p>
        </p:txBody>
      </p:sp>
      <p:pic>
        <p:nvPicPr>
          <p:cNvPr id="4" name="Grafik1"/>
          <p:cNvPicPr>
            <a:picLocks noChangeAspect="1"/>
            <a:extLst>
              <a:ext uri="smNativeData">
                <pr:smNativeData xmlns:pr="smNativeData" xmlns="smNativeData" val="SMDATA_18_330cZBMAAAAlAAAAEQAAAC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C7AQ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Lvg4wX///8BAAAAAAAAAAAAAAAAAAAAAAAAAAAAAAAAAAAAAAAAAAAAAAACf39/AICAgAPMzMwAwMD/AH9/fwAAAAAAAAAAAAAAAAD///8AAAAAACEAAAAYAAAAFAAAAJEbAABIDQAAFS0AAKMk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4006850" y="2633345"/>
            <a:ext cx="3796665" cy="284734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M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Hxw////////MAAAABQAAAAAAAAAAAD//wAAAQAAAP//AAABAA=="/>
              </a:ext>
            </a:extLst>
          </p:cNvSpPr>
          <p:nvPr>
            <p:ph type="title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</a:pPr>
            <a:r>
              <a:t>Firma Ihro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C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Hxw////////MAAAABQAAAAAAAAAAAD//wAAAQAAAP//AAABAA=="/>
              </a:ext>
            </a:extLst>
          </p:cNvSpPr>
          <p:nvPr>
            <p:ph type="body" idx="1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</a:pPr>
            <a:r>
              <a:t>Firma Futter-Bauer, Tierfutter</a:t>
            </a:r>
          </a:p>
          <a:p>
            <a:pPr/>
          </a:p>
        </p:txBody>
      </p:sp>
      <p:pic>
        <p:nvPicPr>
          <p:cNvPr id="4" name="Grafik1"/>
          <p:cNvPicPr>
            <a:picLocks noChangeAspect="1"/>
            <a:extLst>
              <a:ext uri="smNativeData">
                <pr:smNativeData xmlns:pr="smNativeData" xmlns="smNativeData" val="SMDATA_18_330cZBMAAAAlAAAAEQAAAC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C0AQ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Lvg4wX///8BAAAAAAAAAAAAAAAAAAAAAAAAAAAAAAAAAAAAAAAAAAAAAAACf39/AICAgAPMzMwAwMD/AH9/fwAAAAAAAAAAAAAAAAD///8AAAAAACEAAAAYAAAAFAAAAJEbAABGDwAAmSoAAFAj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4074160" y="2889885"/>
            <a:ext cx="3257550" cy="244348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CUB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Hxw////////MAAAABQAAAAAAAAAAAD//wAAAQAAAP//AAABAA=="/>
              </a:ext>
            </a:extLst>
          </p:cNvSpPr>
          <p:nvPr>
            <p:ph type="title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</a:pPr>
            <a:r>
              <a:t>Firma Ihro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D48YT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Hxw////////MAAAABQAAAAAAAAAAAD//wAAAQAAAP//AAABAA=="/>
              </a:ext>
            </a:extLst>
          </p:cNvSpPr>
          <p:nvPr>
            <p:ph type="body" idx="1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</a:pPr>
            <a:r>
              <a:t>Aufgaben im Lager:</a:t>
            </a:r>
          </a:p>
          <a:p>
            <a:pPr/>
          </a:p>
          <a:p>
            <a:pPr/>
            <a:r>
              <a:t>Waren Ein- und Ausgang</a:t>
            </a:r>
          </a:p>
          <a:p>
            <a:pPr/>
            <a:r>
              <a:t>Scannen zum ein- und auslagern</a:t>
            </a:r>
          </a:p>
          <a:p>
            <a:pPr/>
            <a:r>
              <a:t>Verpacken und Komissionieren</a:t>
            </a:r>
          </a:p>
          <a:p>
            <a:pPr/>
            <a:r>
              <a:t>LKW be- und entladen</a:t>
            </a:r>
          </a:p>
          <a:p>
            <a:pPr/>
            <a:r>
              <a:t>Paletten kontrollieren und tauschen </a:t>
            </a:r>
          </a:p>
          <a:p>
            <a:pPr/>
            <a:r>
              <a:t>allgemein auf Ordnung und Sauberkeit achten</a:t>
            </a:r>
          </a:p>
        </p:txBody>
      </p:sp>
      <p:pic>
        <p:nvPicPr>
          <p:cNvPr id="4" name="Grafik1"/>
          <p:cNvPicPr>
            <a:picLocks noChangeAspect="1"/>
            <a:extLst>
              <a:ext uri="smNativeData">
                <pr:smNativeData xmlns:pr="smNativeData" xmlns="smNativeData" val="SMDATA_18_330cZBMAAAAlAAAAEQAAAC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Dc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Lvg4wX///8BAAAAAAAAAAAAAAAAAAAAAAAAAAAAAAAAAAAAAAAAAAAAAAACf39/AICAgAPMzMwAwMD/AH9/fwAAAAAAAAAAAAAAAAD///8AAAAAACEAAAAYAAAAFAAAAHMwAADRDQAA0zkAAHUe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7285355" y="2836545"/>
            <a:ext cx="2705100" cy="152400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D48YT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Hxw////////MAAAABQAAAAAAAAAAAD//wAAAQAAAP//AAABAA=="/>
              </a:ext>
            </a:extLst>
          </p:cNvSpPr>
          <p:nvPr>
            <p:ph type="title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</a:pPr>
            <a:r>
              <a:t>Firma Ihro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D48YT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Hxw////////MAAAABQAAAAAAAAAAAD//wAAAQAAAP//AAABAA=="/>
              </a:ext>
            </a:extLst>
          </p:cNvSpPr>
          <p:nvPr>
            <p:ph type="body" idx="1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</a:pPr>
            <a:r>
              <a:t>folgende technische Hilfsmittel stehen uns zur Verfügung:</a:t>
            </a:r>
          </a:p>
          <a:p>
            <a:pPr/>
          </a:p>
          <a:p>
            <a:pPr/>
            <a:r>
              <a:t>Ameise</a:t>
            </a:r>
          </a:p>
          <a:p>
            <a:pPr/>
            <a:r>
              <a:t>vollelektrischer Hubstapler</a:t>
            </a:r>
          </a:p>
          <a:p>
            <a:pPr/>
            <a:r>
              <a:t>elektrischer Stapler und Diesel betriebener Stapler</a:t>
            </a:r>
          </a:p>
          <a:p>
            <a:pPr/>
            <a:r>
              <a:t>Seiten Hubstapler</a:t>
            </a:r>
          </a:p>
        </p:txBody>
      </p:sp>
      <p:pic>
        <p:nvPicPr>
          <p:cNvPr id="4" name="Grafik1"/>
          <p:cNvPicPr>
            <a:picLocks noChangeAspect="1"/>
            <a:extLst>
              <a:ext uri="smNativeData">
                <pr:smNativeData xmlns:pr="smNativeData" xmlns="smNativeData" val="SMDATA_18_330cZBMAAAAlAAAAEQAAAC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CJBQ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Lvg4wX///8BAAAAAAAAAAAAAAAAAAAAAAAAAAAAAAAAAAAAAAAAAAAAAAACf39/AICAgAPMzMwAwMD/AH9/fwAAAAAAAAAAAAAAAAD///8AAAAAACEAAAAYAAAAFAAAAKccAAALGgAAzSwAALAl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4657725" y="4233545"/>
            <a:ext cx="2625090" cy="1892935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D48YT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Hxw////////MAAAABQAAAAAAAAAAAD//wAAAQAAAP//AAABAA=="/>
              </a:ext>
            </a:extLst>
          </p:cNvSpPr>
          <p:nvPr>
            <p:ph type="title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</a:pPr>
            <a:r>
              <a:t>Firma Ihro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Hxw////////MAAAABQAAAAAAAAAAAD//wAAAQAAAP//AAABAA=="/>
              </a:ext>
            </a:extLst>
          </p:cNvSpPr>
          <p:nvPr>
            <p:ph type="body" idx="1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</a:pPr>
            <a:r>
              <a:t>Fa. Ihro verfügt über eine eigene LKW Werkstatt und</a:t>
            </a:r>
          </a:p>
          <a:p>
            <a:pPr/>
            <a:r>
              <a:t>eine LKW Waschanlage</a:t>
            </a:r>
          </a:p>
          <a:p>
            <a:pPr/>
          </a:p>
        </p:txBody>
      </p:sp>
      <p:pic>
        <p:nvPicPr>
          <p:cNvPr id="4" name="Grafik1"/>
          <p:cNvPicPr>
            <a:picLocks noChangeAspect="1"/>
            <a:extLst>
              <a:ext uri="smNativeData">
                <pr:smNativeData xmlns:pr="smNativeData" xmlns="smNativeData" val="SMDATA_18_330cZBMAAAAlAAAAEQAAAC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BmZmZm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Lvg4wX///8BAAAAAAAAAAAAAAAAAAAAAAAAAAAAAAAAAAAAAAAAAAAAAAACf39/AICAgAPMzMwAwMD/AH9/fwAAAAAAAAAAAAAAAAD///8AAAAAACEAAAAYAAAAFAAAABIWAACOEQAARzMAAP0h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3587750" y="2853690"/>
            <a:ext cx="4747895" cy="2671445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D48YT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Hxw////////MAAAABQAAAAAAAAAAAD//wAAAQAAAP//AAABAA=="/>
              </a:ext>
            </a:extLst>
          </p:cNvSpPr>
          <p:nvPr>
            <p:ph type="title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</a:pPr>
            <a:r>
              <a:t>Firma Ihro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D48YT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IsJAABARwAAoyQAABAAAAAmAAAACAAAAH1w////////MAAAABQAAAAAAAAAAAD//wAAAQAAAP//AAABAA=="/>
              </a:ext>
            </a:extLst>
          </p:cNvSpPr>
          <p:nvPr>
            <p:ph type="body" idx="1"/>
          </p:nvPr>
        </p:nvSpPr>
        <p:spPr>
          <a:xfrm>
            <a:off x="609600" y="1551305"/>
            <a:ext cx="10972800" cy="4404360"/>
          </a:xfr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</a:pPr>
            <a:r>
              <a:rPr b="1" cap="none"/>
              <a:t>Die Firma Ihro bietet folgende Ausbildungen an:</a:t>
            </a:r>
            <a:endParaRPr b="1" cap="none"/>
          </a:p>
          <a:p>
            <a:pPr>
              <a:defRPr b="1" cap="none"/>
            </a:pPr>
          </a:p>
          <a:p>
            <a:pPr/>
            <a:r>
              <a:rPr cap="none"/>
              <a:t>Ausbildung Kaufmann – Spedition und Logistikdienstleistungen</a:t>
            </a:r>
            <a:endParaRPr cap="none"/>
          </a:p>
          <a:p>
            <a:pPr/>
            <a:r>
              <a:t>Ausbildung zur Fachkraft für Lagerlogistik</a:t>
            </a:r>
          </a:p>
          <a:p>
            <a:pPr/>
            <a:r>
              <a:t>Ausbildung zum Kaufmann für Büromanagement</a:t>
            </a:r>
          </a:p>
          <a:p>
            <a:pPr/>
            <a:r>
              <a:t>Ausbildung zum Bachelor of Arts – BWL-Spedition, Transport und Logistik</a:t>
            </a:r>
          </a:p>
          <a:p>
            <a:pPr/>
            <a:r>
              <a:t>Ausbildung zum Berufskraftfahrer</a:t>
            </a:r>
          </a:p>
          <a:p>
            <a:pPr/>
            <a:r>
              <a:t>Ausbildung zum Mechatroniker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Y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Hxw////////MAAAABQAAAAAAAAAAAD//wAAAQAAAP//AAABAA=="/>
              </a:ext>
            </a:extLst>
          </p:cNvSpPr>
          <p:nvPr>
            <p:ph type="title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</a:pPr>
            <a:r>
              <a:t>Firma Ihro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330c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Hxw////////MAAAABQAAAAAAAAAAAD//wAAAQAAAP//AAABAA=="/>
              </a:ext>
            </a:extLst>
          </p:cNvSpPr>
          <p:nvPr>
            <p:ph type="body" idx="1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</a:pPr>
            <a:r>
              <a:rPr b="1" cap="none"/>
              <a:t>Geschäftsführer: Kai Ihro</a:t>
            </a:r>
            <a:endParaRPr b="1" cap="none"/>
          </a:p>
          <a:p>
            <a:pPr/>
          </a:p>
          <a:p>
            <a:pPr/>
            <a:r>
              <a:t>Mitarbeiter ca. 200</a:t>
            </a:r>
          </a:p>
          <a:p>
            <a:pPr/>
            <a:r>
              <a:t>8 Auszubildende z.Zt. in Neuenstein </a:t>
            </a:r>
          </a:p>
          <a:p>
            <a:pPr/>
            <a:r>
              <a:t>Umsatz 2022  54 Millionen €</a:t>
            </a:r>
          </a:p>
          <a:p>
            <a:pPr/>
            <a:r>
              <a:t>2023 wird das 60 jährige Firmenjubiläum gefeiert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alibri"/>
        <a:ea typeface="Calibri"/>
        <a:cs typeface="Calibri"/>
      </a:majorFont>
      <a:minorFont>
        <a:latin typeface="Calibri"/>
        <a:ea typeface="Calibri"/>
        <a:cs typeface="Calibri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ACACDF"/>
        </a:accent3>
        <a:accent4>
          <a:srgbClr val="9C9CBF"/>
        </a:accent4>
        <a:accent5>
          <a:srgbClr val="7C7C9F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6DA6DF"/>
        </a:accent3>
        <a:accent4>
          <a:srgbClr val="4D86BF"/>
        </a:accent4>
        <a:accent5>
          <a:srgbClr val="2D669F"/>
        </a:accent5>
        <a:accent6>
          <a:srgbClr val="0D467F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6D8FA7"/>
        </a:accent3>
        <a:accent4>
          <a:srgbClr val="8DAF87"/>
        </a:accent4>
        <a:accent5>
          <a:srgbClr val="ADCF67"/>
        </a:accent5>
        <a:accent6>
          <a:srgbClr val="CDEF47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9E9980"/>
        </a:accent3>
        <a:accent4>
          <a:srgbClr val="7EB9A0"/>
        </a:accent4>
        <a:accent5>
          <a:srgbClr val="5EC9C0"/>
        </a:accent5>
        <a:accent6>
          <a:srgbClr val="3EE9E0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209020"/>
        </a:accent3>
        <a:accent4>
          <a:srgbClr val="407040"/>
        </a:accent4>
        <a:accent5>
          <a:srgbClr val="605060"/>
        </a:accent5>
        <a:accent6>
          <a:srgbClr val="80308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666A6B"/>
        </a:accent3>
        <a:accent4>
          <a:srgbClr val="864A8B"/>
        </a:accent4>
        <a:accent5>
          <a:srgbClr val="A62AAB"/>
        </a:accent5>
        <a:accent6>
          <a:srgbClr val="C60ACB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A07E88"/>
        </a:accent3>
        <a:accent4>
          <a:srgbClr val="C05E68"/>
        </a:accent4>
        <a:accent5>
          <a:srgbClr val="E03E48"/>
        </a:accent5>
        <a:accent6>
          <a:srgbClr val="FF1E28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8686DF"/>
        </a:accent3>
        <a:accent4>
          <a:srgbClr val="A6A6BF"/>
        </a:accent4>
        <a:accent5>
          <a:srgbClr val="C6C69F"/>
        </a:accent5>
        <a:accent6>
          <a:srgbClr val="E6E67F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8F7F4F"/>
        </a:accent3>
        <a:accent4>
          <a:srgbClr val="6F9F6F"/>
        </a:accent4>
        <a:accent5>
          <a:srgbClr val="4FBF8F"/>
        </a:accent5>
        <a:accent6>
          <a:srgbClr val="2FDFAF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A</cp:lastModifiedBy>
  <cp:revision>0</cp:revision>
  <dcterms:created xsi:type="dcterms:W3CDTF">2023-03-23T14:44:48Z</dcterms:created>
  <dcterms:modified xsi:type="dcterms:W3CDTF">2023-03-23T16:27:11Z</dcterms:modified>
</cp:coreProperties>
</file>