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webp" ContentType="image/webp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pdf" ContentType="application/pdf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58745009" val="1403" rev64="64" revOS="3"/>
  <pr:smFileRevision xmlns:pr="smNativeData" xmlns="smNativeData" dt="1758745009" val="102"/>
  <p:showPr showNarration="1">
    <p:penClr>
      <a:srgbClr val="0000FF"/>
    </p:penClr>
  </p:showPr>
  <p:extLst>
    <p:ext uri="smNativeData">
      <pr:guideOptions xmlns:pr="smNativeData" xmlns="smNativeData" dt="1758745009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3" d="100"/>
          <a:sy n="73" d="100"/>
        </p:scale>
        <p:origin x="896" y="213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7" d="100"/>
        <a:sy n="17" d="100"/>
      </p:scale>
      <p:origin x="0" y="0"/>
    </p:cViewPr>
  </p:sorterViewPr>
  <p:notesViewPr>
    <p:cSldViewPr snapToObjects="1" showGuides="1">
      <p:cViewPr>
        <p:scale>
          <a:sx n="73" d="100"/>
          <a:sy n="73" d="100"/>
        </p:scale>
        <p:origin x="896" y="21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AAAABQAAAA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1A10C63F-71F7-4530-B9A8-876588E64FD2}" type="header">
              <a:t/>
            </a:fld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AAAABQAAAA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BAAAAAmAAAACAAAAP//////////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AA0C2E1-AFF7-F534-B918-59618C564F0C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EAAAAAAAAAAAAABQAAAAEAAAAAAAAAAAAAAAAAAAAAAAAAAAAAAAAAAAAAZAAAAAEAAABAAAAAAAAAAAAAAAAAAAAAAAAAAAAAAAAAAAAAAAAAAAAAAAAAAAAAAAAAAAAAAAAAAAAAAAAAAAAAAAAAAAAAAAAAAAAAAAAAAAAAAAAAAAAAAAAAAAAAFAAAADwAAAAB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AAAABQAAAA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CAAAAAAAAAAEAAABQAAAAAAAAAAAA4D8AAAAAAADgPwAAAAAAAOA/AAAAAAAA4D8AAAAAAADgPwAAAAAAAOA/AAAAAAAA4D8AAAAAAADgPwAAAAAAAOA/AAAAAAAA4D8CAAAAjAAAAAAAAAAAAAAAAAAABQAAAA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BAAAAAmAAAACAAAAP//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79699808-4694-3C6E-DAD1-B03BD69F2CE5}" type="footer">
              <a:t/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CAAAAAAAAAAEAAABQAAAAAAAAAAAA4D8AAAAAAADgPwAAAAAAAOA/AAAAAAAA4D8AAAAAAADgPwAAAAAAAOA/AAAAAAAA4D8AAAAAAADgPwAAAAAAAOA/AAAAAAAA4D8CAAAAjAAAAAAAAAAAAAAAAAAABQAAAA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BAAAAAmAAAACAAAAP//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42760764-2AAF-23F1-E1CE-DCA449801789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EAAAAAAAAAAAAABQAAAAEAAAAAAAAAAAAAAAAAAAAAAAAAAAAAAAAAAAAAZAAAAAEAAABAAAAAAAAAAAAAAAAAAAAAAAAAAAAAAAAAAAAAAAAAAAAAAAAAAAAAAAAAAAAAAAAAAAAAAAAAAAAAAAAAAAAAAAAAAAAAAAAAAAAAAAAAAAAAAAAAAAAAFAAAADwAAAAB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AAAABQAAAA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EAAAAAAAAAAAAABQAAAAEAAAAAAAAAAAAAAAAAAAAAAAAAAAAAAAAAAAAAZAAAAAEAAABAAAAAAAAAAAAAAAAAAAAAAAAAAAAAAAAAAAAAAAAAAAAAAAAAAAAAAAAAAAAAAAAAAAAAAAAAAAAAAAAAAAAAAAAAAAAAAAAAAAAAAAAAAAAAAAAAAAAAFAAAADwAAAAB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AAAABQAAAA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IBkfH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EAAAAAAAAAAAAABQAAAAEAAAAAAAAAAAAAAAAAAAAAAAAAAAAAAAAAAAAAZAAAAAEAAABAAAAAAAAAAAAAAAAAAAAAAAAAAAAAAAAAAAAAAAAAAAAAAAAAAAAAAAAAAAAAAAAAAAAAAAAAAAAAAAAAAAAAAAAAAAAAAAAAAAAAAAAAAAAAAAAAAAAAFAAAADwAAAAB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AAAABQAAAA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AAAAADAAAAACgAAAAoAAAAZAAAAGQAAAAAAAAAzMzMAAAAAABQAAAAUAAAAGQAAABkAAAAAAAAABcAAAAUAAAAAAAAAAAAAAD/fwAA/38AAAAAAAAJAAAABAAAANpApw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C3AD25-6BD9-965B-977B-9D0EE33561C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1F523850-1EF2-07CE-BCEA-E89B76A44ABD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AF5EDF5-BBE7-A01B-A94D-4D4EA3035F18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E3FC0-8ED2-6BC9-9C86-789C71C86A2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71C6ECE0-AE9C-931A-D27E-584FA230240D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0460072-3CBD-13F6-F3FE-CAA34EB0059F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C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5017E46-08B8-5488-F6B9-FEDD30F700A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4A50597-D9C9-F0F3-871D-2FA64B53717A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5926DED-A3D8-C79B-962A-55CE23646000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88E0E7D-33D5-DBF8-9B36-C5AD40786D90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70CA0F04-4A9D-9FF9-D372-BCAC413C25E9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E00BE69-27A3-5548-EDB8-D11DF0F61B84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C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C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6C4BFCF-81BB-9149-F57C-771CF1320322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7F9EBD4-9ADA-AC1D-9441-6C48A50F6239}" type="footer">
              <a:t/>
            </a:fld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E85F313-5DA3-D005-ED3D-AB50BD731BFE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8684DD1-9FE5-3DBB-ABD0-69EE039E5D3C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A907134-7AD7-C587-9928-8CD23F666FD9}" type="footer">
              <a:t/>
            </a:fld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7C125CE-808A-94D3-C479-76866B373223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DCC7A8C-C290-998C-DE74-34D9343A2861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1942291E-50F4-17DF-BAFA-A68A67B44CF3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156933C-72DC-0365-92EE-8430DDA064D1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C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A89DFFB-B587-DC29-C931-437C917F3F16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4EA90DDE-90A3-FCFB-ED11-66AE435F1B33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ACB31F-518E-F945-C014-A710FD5A36F2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C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 cap="none"/>
            </a:lvl1pPr>
            <a:lvl2pPr marL="457200" indent="0">
              <a:buNone/>
              <p:prBullet>
                <a:buNone/>
              </p:prBullet>
              <a:defRPr sz="2800" cap="none"/>
            </a:lvl2pPr>
            <a:lvl3pPr marL="914400" indent="0">
              <a:buNone/>
              <p:prBullet>
                <a:buNone/>
              </p:prBullet>
              <a:defRPr sz="2400" cap="none"/>
            </a:lvl3pPr>
            <a:lvl4pPr marL="1371600" indent="0">
              <a:buNone/>
              <p:prBullet>
                <a:buNone/>
              </p:prBullet>
              <a:defRPr sz="2000" cap="none"/>
            </a:lvl4pPr>
            <a:lvl5pPr marL="1828800" indent="0">
              <a:buNone/>
              <p:prBullet>
                <a:buNone/>
              </p:prBullet>
              <a:defRPr sz="2000" cap="none"/>
            </a:lvl5pPr>
            <a:lvl6pPr marL="2286000" indent="0">
              <a:buNone/>
              <p:prBullet>
                <a:buNone/>
              </p:prBullet>
              <a:defRPr sz="2000" cap="none"/>
            </a:lvl6pPr>
            <a:lvl7pPr marL="2743200" indent="0">
              <a:buNone/>
              <p:prBullet>
                <a:buNone/>
              </p:prBullet>
              <a:defRPr sz="2000" cap="none"/>
            </a:lvl7pPr>
            <a:lvl8pPr marL="3200400" indent="0">
              <a:buNone/>
              <p:prBullet>
                <a:buNone/>
              </p:prBullet>
              <a:defRPr sz="2000" cap="none"/>
            </a:lvl8pPr>
            <a:lvl9pPr marL="3657600" indent="0">
              <a:buNone/>
              <p:prBullet>
                <a:buNone/>
              </p:prBullet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ADB9FC0-8EA7-8E69-E963-783CD12D1F2D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053EDC9C-D2E8-6B2A-A686-247F92C85071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C57294A-04A1-02DF-EFEF-F28A67A119A7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Q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D81B834-7A90-D44E-DE39-8C1BF67728D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D9B12F2-BCD0-CEE4-9E23-4AB15C6D681F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0CC3F73-3DBD-99C9-F374-CB9C713A059E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CAAAAAQ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Q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C752C54-1AB1-20DA-FFCD-EC8F628309B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15AEE334-7AF8-FB15-B616-8C40AD5840D9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3AA457-19D9-6F52-9782-EF07EACC61BA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40039A28-66AD-566C-E3BB-9039D4F515C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fld id="{1FD5ADDF-91F2-805B-BC6D-670EE3234A32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10EE182-CCFC-5B17-B2B6-3A42AFF8446F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df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B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  <a:r>
              <a:t>Demo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sVHUaBMAAAAlAAAAZAAAAA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Eine Test-Präsentation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sVHUaBMAAAAlAAAAEQAAAC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AAAAAAAAAAAiB4AAC8qAAAQAAAAJgAAAAgAAAD//////////zAAAAAUAAAAAAAAAAAA//8AAAEAAAD//wAAAQA="/>
              </a:ext>
            </a:extLst>
          </p:cNvPicPr>
          <p:nvPr/>
        </p:nvPicPr>
        <p:blipFill>
          <a:blip r:embed="rId3">
            <a:extLst>
              <a:ext uri="{12635a6c-8cb6-4aad-a9fa-5871da121185}">
                <a:pdfBlip r:embed="rId4" page="1"/>
              </a:ext>
            </a:extLst>
          </a:blip>
          <a:stretch>
            <a:fillRect/>
          </a:stretch>
        </p:blipFill>
        <p:spPr>
          <a:xfrm>
            <a:off x="0" y="0"/>
            <a:ext cx="4963160" cy="685736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extbox1"/>
          <p:cNvSpPr txBox="1">
            <a:extLst>
              <a:ext uri="smNativeData">
                <pr:smNativeData xmlns:pr="smNativeData" xmlns="smNativeData" val="SMDATA_16_sVHUaBMAAAAlAAAAEgAAAE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GwT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2CYAABAHAABGSQAAsAwAABAgAAAmAAAACAAAAP//////////MAAAABQAAAAAAAAAAAD//wAAAQAAAP//AAABAA=="/>
              </a:ext>
            </a:extLst>
          </p:cNvSpPr>
          <p:nvPr/>
        </p:nvSpPr>
        <p:spPr>
          <a:xfrm>
            <a:off x="6314440" y="1148080"/>
            <a:ext cx="5596890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Links wurde eine </a:t>
            </a:r>
            <a:r>
              <a:t>PDF-Datei benannt. Angezeigt wird offenbar nicht die </a:t>
            </a:r>
            <a:r>
              <a:t>PDF-Datei im Ganzen, sondern die grafischen Elemente hieraus.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sVHUaBMAAAAlAAAAEQAAAC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PkDAAAAAAAATyoAAC8q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645795" y="0"/>
            <a:ext cx="6231890" cy="685736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extbox1"/>
          <p:cNvSpPr txBox="1">
            <a:extLst>
              <a:ext uri="smNativeData">
                <pr:smNativeData xmlns:pr="smNativeData" xmlns="smNativeData" val="SMDATA_16_sVHUaBMAAAAlAAAAEgAAAE8BAAAAkAAAAEgAAACQAAAASAAAAAAAAAAAAAAAAAAAAAEAAABQAAAAAAAAAAAA4D8AAAAAAADgPwAAAAAAAOA/AAAAAAAA4D8AAAAAAADgPwAAAAAAAOA/AAAAAAAA4D8AAAAAAADgPwAAAAAAAOA/AAAAAAAA4D8CAAAAjAAAAAAAAAAAAAAAu+DjBf///wEAAAAAAAAAAAAAAAAAAAAAAAAAAAAAAAAAAAAAZAAAAAEAAABAAAAAAAAAAAAAAAAAAAAAAAAAAAAAAAAAAAAAAAAAAAAAAAAAAAAAAAAAAAAAAAAAAAAAAAAAAAAAAAAAAAAAAAAAAAAAAAAAAAAAAAAAAAAAAAAAAAAAFAAAADwAAAAAAAAAAAAAAAAAAAIUAAAAAQAAABQAAAAUAAAAFAAAAAEAAAAAAAAAZAAAAGQAAAAAAAAAZAAAAGQAAAAVAAAAYAAAAAAAAAAAAAAADwAAACADAAAAAAAAAAAAAAEAAACgMgAAVgcAAKr4//8BAAAAf39/AAEAAABkAAAAAAAAABQAAABAHwAAAAAAACYAAAAAAAAAwOD//wAAAAAmAAAAZAAAABYAAABMAAAAAAAAAAAAAAAEAAAAAAAAAAEAAACAgIADAAAAACgAAAAoAAAAZAAAAGQAAAAAAAAAzMzMAAAAAABQAAAAUAAAAGQAAABkAAAAAAAAABcAAAAUAAAAAAAAACkZ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6C0AAIgDAABGSQAAKAkAABAgAAAmAAAACAAAAP//////////MAAAABQAAAAAAAAAAAD//wAAAQAAAP//AAABAA=="/>
              </a:ext>
            </a:extLst>
          </p:cNvSpPr>
          <p:nvPr/>
        </p:nvSpPr>
        <p:spPr>
          <a:xfrm>
            <a:off x="7462520" y="574040"/>
            <a:ext cx="4448810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Zum Vergleich: Wie hier im Grafik-Schnappschuss gezeigt sieht die auf Folie 2 eingebundene </a:t>
            </a:r>
            <a:r>
              <a:t>PDF-Datei im </a:t>
            </a:r>
            <a:r>
              <a:t>PDF </a:t>
            </a:r>
            <a:r>
              <a:t>Viewer aus.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nd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Presentation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Demonstration: Einbinden einer PDF-Datei als Grafik</dc:title>
  <dc:subject>Einbinden einer PDF-Datei als Grafik</dc:subject>
  <dc:creator>Peter Baeumle-Courth</dc:creator>
  <cp:keywords>PDF-Datei, Grafik</cp:keywords>
  <dc:description>Einbinden einer PDF-Datei als Grafik - pebaco 24.09.2025</dc:description>
  <cp:lastModifiedBy>pbc</cp:lastModifiedBy>
  <cp:revision>0</cp:revision>
  <dcterms:created xsi:type="dcterms:W3CDTF">2025-09-24T19:55:05Z</dcterms:created>
  <dcterms:modified xsi:type="dcterms:W3CDTF">2025-09-24T20:16:49Z</dcterms:modified>
</cp:coreProperties>
</file>