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90143961" val="1502" rev64="64" revOS="4"/>
  <pr:smFileRevision xmlns:pr="smNativeData" xmlns="smNativeData" dt="1790143961" val="102"/>
  <p:showPr showNarration="1">
    <p:penClr>
      <a:srgbClr val="0000FF"/>
    </p:penClr>
  </p:showPr>
  <p:extLst>
    <p:ext uri="smNativeData">
      <pr:guideOptions xmlns:pr="smNativeData" xmlns="smNativeData" dt="1790143961" snapToGrid="1" snapToBorders="1" snapToGuides="1"/>
      <pr:pdfExportOpt xmlns:pr="smNativeData" xmlns="smNativeData" dt="1790143961" pagesRangeIndex="1" pagesSelectionIndex="0" qualityIndex="2" embedFonts="2" pdfaType="0" useJpegs="0" useSubsetFonts="1" useAlpha="1" relativeLinks="0" taggedPdf="1" pane="0" zoom="0" zoomContents="100" layout="0" includeDoc="0" viewFlags="0" openViewer="1" jpegQuality="90" flags="252" layoutIndex="3" exportSlideNames="1" dpi="2" resample="1" name="C:\Users\User\Documents\Test Handzetteldruck.pdf" map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6" d="100"/>
          <a:sy n="66" d="100"/>
        </p:scale>
        <p:origin x="988" y="210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Objects="1" showGuides="1">
      <p:cViewPr>
        <p:scale>
          <a:sx n="66" d="100"/>
          <a:sy n="66" d="100"/>
        </p:scale>
        <p:origin x="988" y="21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algn="l">
              <a:defRPr sz="1200" cap="none"/>
            </a:lvl1pPr>
          </a:lstStyle>
          <a:p>
            <a:pPr/>
            <a:fld id="{3F778282-CCD2-2274-9CCF-3A21CC816A6F}" type="header">
              <a:t/>
            </a:fld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F7790C9-87D2-2266-9CCF-7133DE816A24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</a:t>
            </a:r>
            <a:r>
              <a:t>edit Master </a:t>
            </a:r>
            <a:r>
              <a:t>text </a:t>
            </a:r>
            <a:r>
              <a:t>styles</a:t>
            </a:r>
          </a:p>
          <a:p>
            <a:pPr lvl="1"/>
            <a:r>
              <a:t>Second </a:t>
            </a:r>
            <a:r>
              <a:t>level</a:t>
            </a:r>
          </a:p>
          <a:p>
            <a:pPr lvl="2"/>
            <a:r>
              <a:t>Third </a:t>
            </a:r>
            <a:r>
              <a:t>level</a:t>
            </a:r>
          </a:p>
          <a:p>
            <a:pPr lvl="3"/>
            <a:r>
              <a:t>Fourth </a:t>
            </a:r>
            <a:r>
              <a:t>level</a:t>
            </a:r>
          </a:p>
          <a:p>
            <a:pPr lvl="4"/>
            <a:r>
              <a:t>Fifth </a:t>
            </a:r>
            <a:r>
              <a:t>level</a:t>
            </a:r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F778305-4BD2-2275-9CCF-BD20CD816AE8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F77FB76-38D2-220D-9CCF-CE58B5816A9B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AC3C-72D2-225A-9CCF-840FE2816AD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CC1F-51D2-223A-9CCF-A76F82816AF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EC98-D6D2-221A-9CCF-204FA2816A75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8657-19D2-2270-9CCF-EF25C8816ABA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A2E6-A8D2-2254-9CCF-5E01EC816A0B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C6D9-97D2-2230-9CCF-616588816A34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91BE-F0D2-2267-9CCF-0632DF816A53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CB9C-D2D2-223D-9CCF-246885816A71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B221-6FD2-2244-9CCF-9911FC816ACC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A14C-02D2-2257-9CCF-F402EF816AA1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A33B-75D2-2255-9CCF-8300ED816AD6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DB19-57D2-222D-9CCF-A17895816AF4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E2A7-E9D2-2214-9CCF-1F41AC816A4A}" type="datetime1">
              <a:t>{Datum/Zeit}</a:t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E973-3DD2-221F-9CCF-CB4AA7816A9E}" type="footer">
              <a:t>{Fußzeile}</a:t>
            </a:fld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F756-18D2-2201-9CCF-EE54B9816ABB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DC9F-D1D2-222A-9CCF-277F92816A72}" type="datetime1">
              <a:t>{Datum/Zeit}</a:t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8F90-DED2-2279-9CCF-282CC1816A7D}" type="footer">
              <a:t>{Fußzeile}</a:t>
            </a:fld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F000-4ED2-2206-9CCF-B853BE816AED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A6F8-B6D2-2250-9CCF-4005E8816A15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D62D-63D2-2220-9CCF-957598816AC0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EC87-C9D2-221A-9CCF-3F4FA2816A6A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DDBA-F4D2-222B-9CCF-027E93816A57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C642-0CD2-2230-9CCF-FA6588816AAF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ACB4-FAD2-225A-9CCF-0C0FE2816A59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B4B6-F8D2-2242-9CCF-0E17FA816A5B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F76B-25D2-2201-9CCF-D354B9816A86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CD9F-D1D2-223B-9CCF-276E83816A72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8BDD-93D2-227D-9CCF-6528C5816A30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A925-6BD2-225F-9CCF-9D0AE7816AC8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F4E9-A7D2-2202-9CCF-5157BA816A04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7793F8-B6D2-2265-9CCF-4030DD816A15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77816B-25D2-2277-9CCF-D322CF816A86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77A570-3ED2-2253-9CCF-C806EB816A9D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F77E2A5-EBD2-2214-9CCF-1D41AC816A4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3F77C3C1-8FD2-2235-9CCF-79608D816A2C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F77F3C7-89D2-2205-9CCF-7F50BD816A2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>
              <a:defRPr b="1" cap="none"/>
            </a:pPr>
            <a:r>
              <a:t>Test - </a:t>
            </a:r>
            <a:r>
              <a:t>Handzetteldruck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/>
            <a:r>
              <a:t>Font </a:t>
            </a:r>
            <a:r>
              <a:t>„</a:t>
            </a:r>
            <a:r>
              <a:t>Calibri“ wurde unter „Design“ ersetzt durch Font </a:t>
            </a:r>
            <a:r>
              <a:t>„</a:t>
            </a:r>
            <a:r>
              <a:t>Arial“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/>
          <p:nvPr/>
        </p:nvSpPr>
        <p:spPr>
          <a:xfrm>
            <a:off x="1148080" y="1004570"/>
            <a:ext cx="853948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numCol="1" spcCol="215900" anchor="t">
            <a:spAutoFit/>
          </a:bodyPr>
          <a:lstStyle/>
          <a:p>
            <a:pPr/>
            <a:r>
              <a:t>Lorem </a:t>
            </a:r>
            <a:r>
              <a:t>ipsum </a:t>
            </a:r>
            <a:r>
              <a:t>dolor </a:t>
            </a:r>
            <a:r>
              <a:t>sit </a:t>
            </a:r>
            <a:r>
              <a:t>amet, </a:t>
            </a:r>
            <a:r>
              <a:t>consetetur </a:t>
            </a:r>
            <a:r>
              <a:t>sadipscing </a:t>
            </a:r>
            <a:r>
              <a:t>elitr, </a:t>
            </a:r>
          </a:p>
          <a:p>
            <a:pPr/>
            <a:r>
              <a:t>sed </a:t>
            </a:r>
            <a:r>
              <a:t>diam </a:t>
            </a:r>
            <a:r>
              <a:t>nonumy </a:t>
            </a:r>
            <a:r>
              <a:t>eirmod </a:t>
            </a:r>
            <a:r>
              <a:t>tempor </a:t>
            </a:r>
            <a:r>
              <a:t>invidunt </a:t>
            </a:r>
            <a:r>
              <a:t>ut </a:t>
            </a:r>
            <a:r>
              <a:t>labore et </a:t>
            </a:r>
            <a:r>
              <a:t>dolore magna </a:t>
            </a:r>
            <a:r>
              <a:t>aliquyam </a:t>
            </a:r>
            <a:r>
              <a:t>erat, </a:t>
            </a:r>
          </a:p>
          <a:p>
            <a:pPr/>
            <a:r>
              <a:t>sed </a:t>
            </a:r>
            <a:r>
              <a:t>diam </a:t>
            </a:r>
            <a:r>
              <a:t>voluptua. </a:t>
            </a:r>
          </a:p>
        </p:txBody>
      </p:sp>
      <p:pic>
        <p:nvPicPr>
          <p:cNvPr id="3" name="Grafik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DEF"/>
              </a:clrFrom>
              <a:clrTo>
                <a:srgbClr val="FFFDEF">
                  <a:alpha val="0"/>
                </a:srgbClr>
              </a:clrTo>
            </a:clrChange>
            <a:colorize val="10" sat="100" blend="0">
              <a:clrTo>
                <a:srgbClr val="7F7F7F"/>
              </a:clrTo>
            </a:colorize>
          </a:blip>
          <a:stretch>
            <a:fillRect/>
          </a:stretch>
        </p:blipFill>
        <p:spPr>
          <a:xfrm>
            <a:off x="7056755" y="2181225"/>
            <a:ext cx="3419475" cy="3989705"/>
          </a:xfrm>
          <a:prstGeom prst="rect">
            <a:avLst/>
          </a:prstGeom>
          <a:noFill/>
          <a:ln>
            <a:noFill/>
          </a:ln>
          <a:effectLst>
            <a:outerShdw blurRad="127000" dist="89803" dir="13500000" algn="ctr">
              <a:schemeClr val="bg2">
                <a:alpha val="70000"/>
              </a:schemeClr>
            </a:outerShdw>
          </a:effectLst>
        </p:spPr>
      </p:pic>
      <p:sp>
        <p:nvSpPr>
          <p:cNvPr id="4" name="Textbox2"/>
          <p:cNvSpPr txBox="1"/>
          <p:nvPr/>
        </p:nvSpPr>
        <p:spPr>
          <a:xfrm>
            <a:off x="2941955" y="5315585"/>
            <a:ext cx="4018280" cy="914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normAutofit/>
          </a:bodyPr>
          <a:lstStyle/>
          <a:p>
            <a:pPr/>
            <a:r>
              <a:t>Bild</a:t>
            </a:r>
          </a:p>
          <a:p>
            <a:pPr/>
            <a:r>
              <a:t>mit Transparenz und Schatten</a:t>
            </a:r>
          </a:p>
          <a:p>
            <a:pPr/>
            <a:r>
              <a:t>und Animation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dvAuto="0"/>
    </p:bldLst>
    <p:extLst>
      <p:ext uri="smNativeData">
        <pr:smNativeData xmlns:pr="smNativeData" xmlns="smNativeData" val="2W2zagEAAAAFAAAA/f///wEAAABQAAAAAAAAAAAAAAAAAAAAAAAAAA=="/>
      </p:ext>
    </p:ext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SimSun"/>
        <a:cs typeface="Times New Roman"/>
      </a:majorFont>
      <a:minorFont>
        <a:latin typeface="Arial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Arial"/>
        <a:ea typeface="SimSun"/>
        <a:cs typeface="Times New Roman"/>
      </a:majorFont>
      <a:minorFont>
        <a:latin typeface="Arial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User</cp:lastModifiedBy>
  <cp:revision>0</cp:revision>
  <dcterms:created xsi:type="dcterms:W3CDTF">2026-09-23T06:02:26Z</dcterms:created>
  <dcterms:modified xsi:type="dcterms:W3CDTF">2026-09-23T06:12:41Z</dcterms:modified>
</cp:coreProperties>
</file>