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>
  <p:sldMasterIdLst>
    <p:sldMasterId id="2147483651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9144000" cy="6858000"/>
  <p:notesSz cx="6858000" cy="9144000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Times New Roman" pitchFamily="1" charset="0"/>
        <a:ea typeface="Times New Roman" pitchFamily="1" charset="0"/>
        <a:cs typeface="Times New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Times New Roman" pitchFamily="1" charset="0"/>
        <a:ea typeface="Times New Roman" pitchFamily="1" charset="0"/>
        <a:cs typeface="Times New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Times New Roman" pitchFamily="1" charset="0"/>
        <a:ea typeface="Times New Roman" pitchFamily="1" charset="0"/>
        <a:cs typeface="Times New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Times New Roman" pitchFamily="1" charset="0"/>
        <a:ea typeface="Times New Roman" pitchFamily="1" charset="0"/>
        <a:cs typeface="Times New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Times New Roman" pitchFamily="1" charset="0"/>
        <a:ea typeface="Times New Roman" pitchFamily="1" charset="0"/>
        <a:cs typeface="Times New Roman" pitchFamily="1" charset="0"/>
      </a:defRPr>
    </a:lvl5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r:smAppRevision xmlns:pr="smNativeData" dt="1084270136" val="918" revOS="4"/>
  <pr:smFileRevision xmlns:pr="smNativeData" dt="1084270136" val="101"/>
  <p:showPr showNarration="1">
    <p:penClr>
      <a:srgbClr val="0000FF"/>
    </p:penClr>
  </p:showPr>
  <p:extLst>
    <p:ext uri="smNativeData">
      <pr:guideOptions xmlns:pr="smNativeData" dt="1084270136" snapToGrid="1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slideViewPr>
    <p:cSldViewPr>
      <p:cViewPr varScale="1">
        <p:scale>
          <a:sx n="74" d="100"/>
          <a:sy n="74" d="100"/>
        </p:scale>
        <p:origin x="210" y="9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6" d="100"/>
        <a:sy n="16" d="100"/>
      </p:scale>
      <p:origin x="0" y="0"/>
    </p:cViewPr>
  </p:sorterViewPr>
  <p:notesViewPr>
    <p:cSldViewPr>
      <p:cViewPr>
        <p:scale>
          <a:sx n="74" d="100"/>
          <a:sy n="74" d="100"/>
        </p:scale>
        <p:origin x="210" y="929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themeOverride" Target="../theme/themeOverride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r="http://schemas.openxmlformats.org/officeDocument/2006/relationships" xmlns:a="http://schemas.openxmlformats.org/drawingml/2006/main" showMasterSp="0" type="title">
  <p:cSld>
    <p:bg>
      <p:bgPr>
        <a:gradFill flip="none" rotWithShape="0">
          <a:gsLst>
            <a:gs pos="0">
              <a:schemeClr val="bg2"/>
            </a:gs>
            <a:gs pos="100000">
              <a:schemeClr val="bg1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e1"/>
          <p:cNvGrpSpPr>
            <a:extLst>
              <a:ext uri="smNativeData">
                <pr:smNativeData xmlns:pr="smNativeData" val="SMDATA_7_OKagQBMAAAAlAAAAAQAAAA0AAAAAkAAAAEgAAACQAAAASAAAAAAAAAAAAAAAAAAAABcAAAAUAAAAAAAAAAAAAAD/fwAA/38AAAAAAAAJAAAABAAAAGUAbgAMAAAAEAAAAAAAAAAAAAAAAAAAAAAAAAAfAAAAVAAAAAAAAAAAAAAAAAAAAAAAAAAAAAAAAAAAAAAAAAAAAAAAAAAAAAAAAAAAAAAAAAAAAAAAAAAAAAAAAAAAAAAAAAAAAAAAAAAAAAAAAAAAAAAAAAAAACEAAAAYAAAAFAAAAAAAAAAAAAAAQAsAAC4qAAAQAAAAJgAAAAgAAAD/////AAAAAA=="/>
              </a:ext>
            </a:extLst>
          </p:cNvGrpSpPr>
          <p:nvPr/>
        </p:nvGrpSpPr>
        <p:grpSpPr>
          <a:xfrm>
            <a:off x="0" y="0"/>
            <a:ext cx="1828800" cy="6856730"/>
            <a:chOff x="0" y="0"/>
            <a:chExt cx="1828800" cy="6856730"/>
          </a:xfrm>
        </p:grpSpPr>
        <p:sp>
          <p:nvSpPr>
            <p:cNvPr id="5" name="Rechteck1"/>
            <p:cNvSpPr>
              <a:extLst>
                <a:ext uri="smNativeData">
                  <pr:smNativeData xmlns:pr="smNativeData" val="SMDATA_16_OKagQBMAAAAlAAAAZAAAAA0AAAAAkQAAAEkAAACRAAAASQAAAAAAAAABAAAAAAAAAAEAAABQAAAAAAAAAAAA4D8AAAAAAADgPwAAAAAAAOA/AAAAAAAA4D8AAAAAAADgPwAAAAAAAOA/AAAAAAAA4D8AAAAAAADgPwAAAAAAAOA/AAAAAAAA4D8CAAAAjAAAAAEAAAADAAAAIAtbCu6wCwwAAAAAAAAAAAAAAAAAAAAAAAAAAAAAAAAAAAAAeAAAAAEAAABAAAAAAAAAAGQAAAB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wAAAAUAAAAAAAAAAAAAAAAAAAAAAAAAAAAAAAAAAAAAAAAAAAAAAAJ/f38AAAAAA8zMzADAwP8Af39/AAAAAAAAAAAAAAAAAAAAAAAAAAAAIQAAABgAAAAUAAAAAAAAAAAAAABACwAABQoAAAAgAAAmAAAACAAAAP//////////"/>
                </a:ext>
              </a:extLst>
            </p:cNvSpPr>
            <p:nvPr/>
          </p:nvSpPr>
          <p:spPr>
            <a:xfrm>
              <a:off x="0" y="0"/>
              <a:ext cx="1828800" cy="1628775"/>
            </a:xfrm>
            <a:prstGeom prst="rect">
              <a:avLst/>
            </a:prstGeom>
            <a:gradFill flip="none" rotWithShape="0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txBody>
            <a:bodyPr vert="horz" wrap="none" lIns="92075" tIns="46355" rIns="92075" bIns="46355" numCol="1" anchor="ctr"/>
            <a:lstStyle/>
            <a:p>
              <a:pPr>
                <a:spcBef>
                  <a:spcPts val="0"/>
                </a:spcBef>
              </a:pPr>
            </a:p>
          </p:txBody>
        </p:sp>
        <p:sp>
          <p:nvSpPr>
            <p:cNvPr id="4" name="Rechteck2"/>
            <p:cNvSpPr>
              <a:extLst>
                <a:ext uri="smNativeData">
                  <pr:smNativeData xmlns:pr="smNativeData" val="SMDATA_16_OKagQBMAAAAlAAAAZAAAAA0AAAAAkQAAAEkAAACRAAAASQAAAAAAAAABAAAAAAAAAAEAAABQAAAAAAAAAAAA4D8AAAAAAADgPwAAAAAAAOA/AAAAAAAA4D8AAAAAAADgPwAAAAAAAOA/AAAAAAAA4D8AAAAAAADgPwAAAAAAAOA/AAAAAAAA4D8CAAAAjAAAAAEAAAADAAAAIAtbCu6wCwwAAAAAAAAAAAAAAAAAAAAAAAAAAAAAAAAAAAAAeAAAAAEAAABAAAAAAAAAAJz///9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wAAAAUAAAAAAAAAAAAAAAAAAAAAAAAAAAAAAAAAAAAAAAAAAAAAAAJ/f38AAAAAA8zMzADAwP8Af39/AAAAAAAAAAAAAAAAAAAAAAAAAAAAIQAAABgAAAAUAAAAAAAAAHAXAABACwAALioAAAAgAAAmAAAACAAAAP//////////"/>
                </a:ext>
              </a:extLst>
            </p:cNvSpPr>
            <p:nvPr/>
          </p:nvSpPr>
          <p:spPr>
            <a:xfrm>
              <a:off x="0" y="3810000"/>
              <a:ext cx="1828800" cy="3046730"/>
            </a:xfrm>
            <a:prstGeom prst="rect">
              <a:avLst/>
            </a:prstGeom>
            <a:gradFill flip="none" rotWithShape="0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txBody>
            <a:bodyPr vert="horz" wrap="none" lIns="92075" tIns="46355" rIns="92075" bIns="46355" numCol="1" anchor="ctr"/>
            <a:lstStyle/>
            <a:p>
              <a:pPr>
                <a:spcBef>
                  <a:spcPts val="0"/>
                </a:spcBef>
              </a:pPr>
            </a:p>
          </p:txBody>
        </p:sp>
        <p:pic>
          <p:nvPicPr>
            <p:cNvPr id="3" name="Grafik1"/>
            <p:cNvPicPr>
              <a:extLst>
                <a:ext uri="smNativeData">
                  <pr:smNativeData xmlns:pr="smNativeData" val="SMDATA_18_OKagQBMAAAAlAAAAEQAAAA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AcAAAA4AAAAAAAAAAAAAAAAAAAA////AAAAAAAAAAAAAAAAAAAAAAAAAAAAAAAAAAAAAABkAAAAZAAAAAAAAAAjAAAABAAAAGQAAAAXAAAAFAAAAAAAAAAAAAAA/38AAP9/AAAAAAAACQAAAAQAAAD2////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KCgAAQAsAALYXAAAAAAAAJgAAAAgAAAD//////////w=="/>
                </a:ext>
              </a:extLst>
            </p:cNvPicPr>
            <p:nvPr/>
          </p:nvPicPr>
          <p:blipFill>
            <a:blip xmlns:r="http://schemas.openxmlformats.org/officeDocument/2006/relationships" r:embed="rId2"/>
            <a:stretch>
              <a:fillRect/>
            </a:stretch>
          </p:blipFill>
          <p:spPr>
            <a:xfrm>
              <a:off x="0" y="1631950"/>
              <a:ext cx="1828800" cy="2222500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sp>
        <p:nvSpPr>
          <p:cNvPr id="6" name="Folientitel1"/>
          <p:cNvSpPr>
            <a:spLocks noGrp="1" noChangeArrowheads="1"/>
            <a:extLst>
              <a:ext uri="smNativeData">
                <pr:smNativeData xmlns:pr="smNativeData" val="SMDATA_16_OKagQBMAAAAlAAAAZAAAAA0AAAAAkAAAAEgAAACQAAAASAAAAAAAAAAB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AsAAFAKAABgNgAAVRcAABAAAAAmAAAACAAAAH3w////////"/>
              </a:ext>
            </a:extLst>
          </p:cNvSpPr>
          <p:nvPr>
            <p:ph type="ctrTitle" sz="quarter"/>
          </p:nvPr>
        </p:nvSpPr>
        <p:spPr>
          <a:xfrm>
            <a:off x="1905000" y="1676400"/>
            <a:ext cx="6934200" cy="2116455"/>
          </a:xfrm>
          <a:noFill/>
          <a:ln>
            <a:noFill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Klicken Sie, um das Titelformat zu bearbeiten</a:t>
            </a:r>
          </a:p>
        </p:txBody>
      </p:sp>
      <p:sp>
        <p:nvSpPr>
          <p:cNvPr id="7" name="Folienuntertitel1"/>
          <p:cNvSpPr>
            <a:spLocks noGrp="1" noChangeArrowheads="1"/>
            <a:extLst>
              <a:ext uri="smNativeData">
                <pr:smNativeData xmlns:pr="smNativeData" val="SMDATA_16_OKagQBMAAAAlAAAAZAAAAA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gsAAGoYAAAiMwAAMiMAABAAAAAmAAAACAAAAH3w////////"/>
              </a:ext>
            </a:extLst>
          </p:cNvSpPr>
          <p:nvPr>
            <p:ph type="subTitle" sz="quarter" idx="1"/>
          </p:nvPr>
        </p:nvSpPr>
        <p:spPr>
          <a:xfrm>
            <a:off x="1911350" y="3968750"/>
            <a:ext cx="64008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>
            <a:lvl1pPr indent="-342900">
              <a:spcBef>
                <a:spcPts val="0"/>
              </a:spcBef>
              <a:buNone/>
            </a:lvl1pPr>
            <a:lvl2pPr indent="457200" algn="ctr">
              <a:buNone/>
            </a:lvl2pPr>
            <a:lvl3pPr indent="914400" algn="ctr">
              <a:buNone/>
            </a:lvl3pPr>
            <a:lvl4pPr indent="1371600" algn="ctr">
              <a:buNone/>
            </a:lvl4pPr>
            <a:lvl5pPr indent="1828800" algn="ctr">
              <a:buNone/>
            </a:lvl5pPr>
          </a:lstStyle>
          <a:p>
            <a:pPr/>
            <a:r>
              <a:t>Klicken Sie, um das Format des Untertitelmasters zu bearbeiten</a:t>
            </a:r>
          </a:p>
        </p:txBody>
      </p:sp>
      <p:sp>
        <p:nvSpPr>
          <p:cNvPr id="8" name="Zeitstempel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GAnAAD4FgAAMCoAABAAAAAmAAAACAAAAH1w////////"/>
              </a:ext>
            </a:extLst>
          </p:cNvSpPr>
          <p:nvPr>
            <p:ph type="dt" sz="quarter" idx="2"/>
          </p:nvPr>
        </p:nvSpPr>
        <p:spPr>
          <a:xfrm>
            <a:off x="1828800" y="6400800"/>
            <a:ext cx="1905000" cy="457200"/>
          </a:xfrm>
          <a:noFill/>
          <a:ln>
            <a:noFill/>
          </a:ln>
          <a:effectLst/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rPr sz="1400"/>
              <a:t/>
            </a:r>
            <a:endParaRPr sz="1400"/>
          </a:p>
        </p:txBody>
      </p:sp>
      <p:sp>
        <p:nvSpPr>
          <p:cNvPr id="9" name="Fußzeilen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BgAAGAnAAAwKgAAMCoAABAAAAAmAAAACAAAAH1w////////"/>
              </a:ext>
            </a:extLst>
          </p:cNvSpPr>
          <p:nvPr>
            <p:ph type="ftr" sz="quarter" idx="3"/>
          </p:nvPr>
        </p:nvSpPr>
        <p:spPr>
          <a:xfrm>
            <a:off x="3962400" y="6400800"/>
            <a:ext cx="2895600" cy="457200"/>
          </a:xfrm>
          <a:noFill/>
          <a:ln>
            <a:noFill/>
          </a:ln>
          <a:effectLst/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 algn="ctr">
              <a:spcBef>
                <a:spcPts val="0"/>
              </a:spcBef>
            </a:pPr>
            <a:r>
              <a:rPr sz="1400"/>
              <a:t/>
            </a:r>
            <a:endParaRPr sz="1400"/>
          </a:p>
        </p:txBody>
      </p:sp>
      <p:sp>
        <p:nvSpPr>
          <p:cNvPr id="10" name="Foliennummer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CwAAGAnAABAOAAAMCoAABAAAAAmAAAACAAAAHxw////////"/>
              </a:ext>
            </a:extLst>
          </p:cNvSpPr>
          <p:nvPr>
            <p:ph type="sldNum" sz="quarter" idx="4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 algn="r">
              <a:spcBef>
                <a:spcPts val="0"/>
              </a:spcBef>
            </a:pPr>
            <a:fld id="{3FFFFBFB-B5D2-AA0D-9C47-4358B5096A16}" type="slidenum">
              <a:rPr sz="1400"/>
              <a:t/>
            </a:fld>
            <a:endParaRPr sz="14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p="http://schemas.openxmlformats.org/presentationml/2006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OKagQBMAAAAlAAAAZAAAAA0AAAAAkAAAAEgAAACQAAAASAAAAAAAAAAB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AcAAOABAABQNwAATAkAABAAAAAmAAAACAAAAAC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OKagQBMAAAAlAAAAZAAAAA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HUAbg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AcAANgJAABQNwAAgCUAABAAAAAmAAAACAAAAAC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t/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spcBef>
                <a:spcPts val="0"/>
              </a:spcBef>
            </a:pPr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CwAAGAnAABAOAAAMCo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spcBef>
                <a:spcPts val="0"/>
              </a:spcBef>
            </a:pPr>
            <a:fld id="{3FFFCB3B-75D2-AA3D-9C47-836885096AD6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OKagQBMAAAAlAAAAZAAAAA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BwbAABCNAAAfSMAABAAAAAmAAAACAAAAIGAAAAAAAAA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CAASQ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OERAABCNAAAHBsAABAAAAAmAAAACAAAAIGAAAAAAAAA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IlxR5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t/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PUZqr4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spcBef>
                <a:spcPts val="0"/>
              </a:spcBef>
            </a:pPr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DQ69tQ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CwAAGAnAABAOAAAMCo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spcBef>
                <a:spcPts val="0"/>
              </a:spcBef>
            </a:pPr>
            <a:fld id="{3FFFEAF0-BED2-AA1C-9C47-4849A4096A1D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OKagQBMAAAAlAAAAZAAAAA0AAAAAkAAAAEgAAACQAAAASAAAAAAAAAAB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OhouTQ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AcAAOABAABQNwAATAkAABAAAAAmAAAACAAAAAC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6_OKagQBMAAAAlAAAAZAAAAA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HONQPk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CoGwAAsCUAABAAAAAmAAAACAAAAAGAAAAAAAAA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OKagQBMAAAAlAAAAZAAAAA8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N9S7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BwAANgJAABwNQAAsCUAAAAAAAAmAAAACAAAAAGAAAAAAAAA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JyEI5g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t/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ET+lp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spcBef>
                <a:spcPts val="0"/>
              </a:spcBef>
            </a:pPr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BYjndQ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CwAAGAnAABAOAAAMCo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spcBef>
                <a:spcPts val="0"/>
              </a:spcBef>
            </a:pPr>
            <a:fld id="{3FFFD87B-35D2-AA2E-9C47-C37B96096A96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OKagQBMAAAAlAAAAZAAAAA0AAAAAkAAAAEgAAACQAAAASAAAAAAAAAAB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Fh4lG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AcAAOABAABQNwAATAkAABAAAAAmAAAACAAAAAC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MtiLa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HEJAACqGwAAYQ0AABAAAAAmAAAACAAAAIGAAAAAAAAA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OKagQBMAAAAlAAAAZAAAAA8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BMfnms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ENAACqGwAAsCUAAAAAAAAmAAAACAAAAAGAAAAAAAAA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CfAXRs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wAAHEJAABwNQAAYQ0AAAAAAAAmAAAACAAAAIGAAAAAAAAA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val="SMDATA_16_OKagQBMAAAAlAAAAZAAAAA8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P/77DQ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wAAGENAABwNQAAsCUAAAAAAAAmAAAACAAAAAGAAAAAAAAA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DiKc+Y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t/>
            </a:r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COC0m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spcBef>
                <a:spcPts val="0"/>
              </a:spcBef>
            </a:pPr>
            <a:r>
              <a:t/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LE0j+g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CwAAGAnAABAOAAAMCo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spcBef>
                <a:spcPts val="0"/>
              </a:spcBef>
            </a:pPr>
            <a:fld id="{3FFFABA7-E9D2-AA5D-9C47-1F08E5096A4A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OKagQBMAAAAlAAAAZAAAAA0AAAAAkAAAAEgAAACQAAAASAAAAAAAAAAB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OKLnT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AcAAOABAABQNwAATAkAABAAAAAmAAAACAAAAAC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ENN7YY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t/>
            </a:r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FgLYP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spcBef>
                <a:spcPts val="0"/>
              </a:spcBef>
            </a:pPr>
            <a:r>
              <a:t/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IolQE0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CwAAGAnAABAOAAAMCo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spcBef>
                <a:spcPts val="0"/>
              </a:spcBef>
            </a:pPr>
            <a:fld id="{3FFF8DAF-E1D2-AA7B-9C47-172EC3096A42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B2tRy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t/>
            </a:r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FmpaY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spcBef>
                <a:spcPts val="0"/>
              </a:spcBef>
            </a:pPr>
            <a:r>
              <a:t/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CwAAGAnAABAOAAAMCo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spcBef>
                <a:spcPts val="0"/>
              </a:spcBef>
            </a:pPr>
            <a:fld id="{3FFF8AD7-99D2-AA7C-9C47-6F29C4096A3A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4BAABSFQAA1AgAABAAAAAmAAAACAAAAIGAAAAAAAAA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6_OKagQBMAAAAlAAAAZAAAAA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M2ox/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hUAAK4BAABwNQAAsCUAABAAAAAmAAAACAAAAAGAAAAAAAAA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OKagQBMAAAAlAAAAZAAAAA8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zZUe4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QIAABSFQAAsCUAAAAAAAAmAAAACAAAAAGAAAAAAAAA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HKU4Fg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t/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spcBef>
                <a:spcPts val="0"/>
              </a:spcBef>
            </a:pPr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CwAAGAnAABAOAAAMCo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spcBef>
                <a:spcPts val="0"/>
              </a:spcBef>
            </a:pPr>
            <a:fld id="{3FFFD315-5BD2-AA25-9C47-AD709D096AF8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BAAAAAmAAAACAAAAIGAAAAAAAAA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6_OKagQBMAAAAlAAAAZAAAAA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MYDAADGLAAAFh0AABAAAAAmAAAACAAAAAGAAAAAAAAA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OKagQBMAAAAlAAAAZAAAAA8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AQhAADGLAAA+CUAAAAAAAAmAAAACAAAAAGAAAAAAAAA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t/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spcBef>
                <a:spcPts val="0"/>
              </a:spcBef>
            </a:pPr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CwAAGAnAABAOAAAMCo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spcBef>
                <a:spcPts val="0"/>
              </a:spcBef>
            </a:pPr>
            <a:fld id="{3FFFCD14-5AD2-AA3B-9C47-AC6E83096AF9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OKagQBMAAAAlAAAAZAAAAA0AAAAAkAAAAEgAAACQAAAASAAAAAAAAAAB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AcAAOABAABQNwAATAkAABAAAAAmAAAACAAAAAC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OKagQBMAAAAlAAAAZAAAAA0AAAAAkAAAAEgAAACQAAAASAAAAAAAAAAAAAAAAQ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AcAANgJAABQNwAAgCUAABAAAAAmAAAACAAAAAK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t/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spcBef>
                <a:spcPts val="0"/>
              </a:spcBef>
            </a:pPr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CwAAGAnAABAOAAAMCo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spcBef>
                <a:spcPts val="0"/>
              </a:spcBef>
            </a:pPr>
            <a:fld id="{3FFFFE52-1CD2-AA08-9C47-EA5DB0096ABF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Q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BAAAAAmAAAACAAAAIOAAAAAAAAA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lIns="91440" tIns="45720" rIns="91440" bIns="45720" numCol="1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OKagQBMAAAAlAAAAZAAAAA0AAAAAkAAAAEgAAACQAAAASAAAAAAAAAAAAAAAAQ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DYJwAAsCUAABAAAAAmAAAACAAAAAOAAAAAAAAA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91440" tIns="45720" rIns="91440" bIns="45720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t/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spcBef>
                <a:spcPts val="0"/>
              </a:spcBef>
            </a:pPr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CwAAGAnAABAOAAAMCo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spcBef>
                <a:spcPts val="0"/>
              </a:spcBef>
            </a:pPr>
            <a:fld id="{3FFFF7E4-AAD2-AA01-9C47-5C54B9096A09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r="http://schemas.openxmlformats.org/officeDocument/2006/relationships" xmlns:a="http://schemas.openxmlformats.org/drawingml/2006/main">
  <p:cSld name="Schloss und Schlüssel">
    <p:bg>
      <p:bgPr>
        <a:gradFill flip="none" rotWithShape="0">
          <a:gsLst>
            <a:gs pos="0">
              <a:schemeClr val="bg1"/>
            </a:gs>
            <a:gs pos="100000">
              <a:schemeClr val="bg2"/>
            </a:gs>
          </a:gsLst>
          <a:path path="shape">
            <a:fillToRect l="14500" t="6000" r="85500" b="94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e1"/>
          <p:cNvGrpSpPr>
            <a:extLst>
              <a:ext uri="smNativeData">
                <pr:smNativeData xmlns:pr="smNativeData" val="SMDATA_7_OKagQBMAAAAlAAAAAQAAAA0AAAAAkAAAAEgAAACQAAAASAAAAAAAAAAAAAAAAAAAABcAAAAUAAAAAAAAAAAAAAD/fwAA/38AAAAAAAAJAAAABAAAABoAAAAMAAAAEAAAAAAAAAAAAAAAAAAAAAAAAAAfAAAAVAAAAAAAAAAAAAAAAAAAAAAAAAAAAAAAAAAAAAAAAAAAAAAAAAAAAAAAAAAAAAAAAAAAAAAAAAAAAAAAAAAAAAAAAAAAAAAAAAAAAAAAAAAAAAAAAAAAACEAAAAYAAAAFAAAAAAAAAAAAAAACAcAAC4qAAAQAAAAJgAAAAgAAAD/////AAAAAA=="/>
              </a:ext>
            </a:extLst>
          </p:cNvGrpSpPr>
          <p:nvPr/>
        </p:nvGrpSpPr>
        <p:grpSpPr>
          <a:xfrm>
            <a:off x="0" y="0"/>
            <a:ext cx="1143000" cy="6856730"/>
            <a:chOff x="0" y="0"/>
            <a:chExt cx="1143000" cy="6856730"/>
          </a:xfrm>
        </p:grpSpPr>
        <p:sp>
          <p:nvSpPr>
            <p:cNvPr id="5" name="Rechteck1"/>
            <p:cNvSpPr>
              <a:extLst>
                <a:ext uri="smNativeData">
                  <pr:smNativeData xmlns:pr="smNativeData" val="SMDATA_16_OKagQBMAAAAlAAAAZAAAAA0AAAAAkQAAAEkAAACRAAAASQAAAAAAAAABAAAAAAAAAAEAAABQAAAAAAAAAAAA4D8AAAAAAADgPwAAAAAAAOA/AAAAAAAA4D8AAAAAAADgPwAAAAAAAOA/AAAAAAAA4D8AAAAAAADgPwAAAAAAAOA/AAAAAAAA4D8CAAAAjAAAAAEAAAADAAAAIAtbCu6wCwwAAAAAAAAAAAAAAAAAAAAAAAAAAAAAAAAAAAAAeAAAAAEAAABAAAAAAAAAAGQAAAB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IAtbA+6wCwUAAAAAAAAAAAAAAAAAAAAAAAAAAAAAAAAAAAAAAAAAAP/MZgJ/f38AIAtbA8zMzADAwP8Af39/AAAAAAAAAAAAAAAAAAAAAAAAAAAAIQAAABgAAAAUAAAAAAAAAAAAAAAIBwAASAMAAAAgAAAmAAAACAAAAP//////////"/>
                </a:ext>
              </a:extLst>
            </p:cNvSpPr>
            <p:nvPr/>
          </p:nvSpPr>
          <p:spPr>
            <a:xfrm>
              <a:off x="0" y="0"/>
              <a:ext cx="1143000" cy="533400"/>
            </a:xfrm>
            <a:prstGeom prst="rect">
              <a:avLst/>
            </a:prstGeom>
            <a:gradFill flip="none" rotWithShape="0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txBody>
            <a:bodyPr vert="horz" wrap="none" lIns="92075" tIns="46355" rIns="92075" bIns="46355" numCol="1" anchor="ctr"/>
            <a:lstStyle/>
            <a:p>
              <a:pPr>
                <a:spcBef>
                  <a:spcPts val="0"/>
                </a:spcBef>
              </a:pPr>
            </a:p>
          </p:txBody>
        </p:sp>
        <p:sp>
          <p:nvSpPr>
            <p:cNvPr id="4" name="Rechteck2"/>
            <p:cNvSpPr>
              <a:extLst>
                <a:ext uri="smNativeData">
                  <pr:smNativeData xmlns:pr="smNativeData" val="SMDATA_16_OKagQBMAAAAlAAAAZAAAAA0AAAAAkQAAAEkAAACRAAAASQAAAAAAAAABAAAAAAAAAAEAAABQAAAAAAAAAAAA4D8AAAAAAADgPwAAAAAAAOA/AAAAAAAA4D8AAAAAAADgPwAAAAAAAOA/AAAAAAAA4D8AAAAAAADgPwAAAAAAAOA/AAAAAAAA4D8CAAAAjAAAAAEAAAADAAAAIAtbCu6wCwwAAAAAAAAAAAAAAAAAAAAAAAAAAAAAAAAAAAAAeAAAAAEAAABAAAAAAAAAAJz///9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IAtbA+6wCwUAAAAAAAAAAAAAAAAAAAAAAAAAAAAAAAAAAAAAAAAAAP/MZgJ/f38AIAtbA8zMzADAwP8Af39/AAAAAAAAAAAAAAAAAAAAAAAAAAAAIQAAABgAAAAUAAAAAAAAALATAAAIBwAALioAAAAgAAAmAAAACAAAAP//////////"/>
                </a:ext>
              </a:extLst>
            </p:cNvSpPr>
            <p:nvPr/>
          </p:nvSpPr>
          <p:spPr>
            <a:xfrm>
              <a:off x="0" y="3200400"/>
              <a:ext cx="1143000" cy="3656330"/>
            </a:xfrm>
            <a:prstGeom prst="rect">
              <a:avLst/>
            </a:prstGeom>
            <a:gradFill flip="none" rotWithShape="0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txBody>
            <a:bodyPr vert="horz" wrap="none" lIns="92075" tIns="46355" rIns="92075" bIns="46355" numCol="1" anchor="ctr"/>
            <a:lstStyle/>
            <a:p>
              <a:pPr>
                <a:spcBef>
                  <a:spcPts val="0"/>
                </a:spcBef>
              </a:pPr>
            </a:p>
          </p:txBody>
        </p:sp>
        <p:pic>
          <p:nvPicPr>
            <p:cNvPr id="3" name="Grafik1"/>
            <p:cNvPicPr>
              <a:extLst>
                <a:ext uri="smNativeData">
                  <pr:smNativeData xmlns:pr="smNativeData" val="SMDATA_18_OKagQBMAAAAlAAAAEQAAAA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AcAAAA4AAAAAAAAAAAAAAAAAAAA////AAAAAAAAAAAAAAAAAAAAAAAAAAAAAAAAAAAAAABkAAAAZAAAAAAAAAAjAAAABAAAAGQAAAAXAAAAFAAAAAAAAAAAAAAA/38AAP9/AAAAAAAACQAAAAQAAAD9////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O6wCwVmAP8BAAAAAAAAAAAAAAAAAAAAAAAAAAAAAAAAAAAAAAAAAAD/zGYCf39/ACALWwPMzMwAwMD/AH9/fwAAAAAAAAAAAAAAAAD///8AAAAAACEAAAAYAAAAFAAAAAAAAAAMAwAACAcAAFQVAAAAAAAAJgAAAAgAAAD//////////w=="/>
                </a:ext>
              </a:extLst>
            </p:cNvPicPr>
            <p:nvPr/>
          </p:nvPicPr>
          <p:blipFill>
            <a:blip xmlns:r="http://schemas.openxmlformats.org/officeDocument/2006/relationships" r:embed="rId1"/>
            <a:stretch>
              <a:fillRect/>
            </a:stretch>
          </p:blipFill>
          <p:spPr>
            <a:xfrm>
              <a:off x="0" y="495300"/>
              <a:ext cx="1143000" cy="2971800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sp>
        <p:nvSpPr>
          <p:cNvPr id="6" name="Folientitel1"/>
          <p:cNvSpPr>
            <a:spLocks noGrp="1" noChangeArrowheads="1"/>
            <a:extLst>
              <a:ext uri="smNativeData">
                <pr:smNativeData xmlns:pr="smNativeData" val="SMDATA_16_OKagQBMAAAAlAAAAZAAAAA0AAAAAkAAAAEgAAACQAAAASAAAAAAAAAAB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AcAAOABAABQNwAATAkAABAAAAAmAAAACAAAAP//////////"/>
              </a:ext>
            </a:extLst>
          </p:cNvSpPr>
          <p:nvPr>
            <p:ph type="title"/>
          </p:nvPr>
        </p:nvSpPr>
        <p:spPr>
          <a:xfrm>
            <a:off x="1219200" y="304800"/>
            <a:ext cx="7772400" cy="12065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/>
            <a:r>
              <a:t>Klicken Sie, um das Titelformat zu bearbeiten</a:t>
            </a:r>
          </a:p>
        </p:txBody>
      </p:sp>
      <p:sp>
        <p:nvSpPr>
          <p:cNvPr id="7" name="Folientext1"/>
          <p:cNvSpPr>
            <a:spLocks noGrp="1" noChangeArrowheads="1"/>
            <a:extLst>
              <a:ext uri="smNativeData">
                <pr:smNativeData xmlns:pr="smNativeData" val="SMDATA_16_OKagQBMAAAAlAAAAZAAAAA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AcAANgJAABQNwAAgCUAABAAAAAmAAAACAAAAP//////////"/>
              </a:ext>
            </a:extLst>
          </p:cNvSpPr>
          <p:nvPr>
            <p:ph type="body" idx="1"/>
          </p:nvPr>
        </p:nvSpPr>
        <p:spPr>
          <a:xfrm>
            <a:off x="1219200" y="1600200"/>
            <a:ext cx="7772400" cy="4495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/>
            <a:r>
              <a:t>Klicken Sie, um die Formate des Vorlagentextes zu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8" name="Zeitstempel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BAAAAAmAAAACAAAAP//////////"/>
              </a:ext>
            </a:extLst>
          </p:cNvSpPr>
          <p:nvPr>
            <p:ph type="dt" sz="half" idx="2"/>
          </p:nvPr>
        </p:nvSpPr>
        <p:spPr>
          <a:xfrm>
            <a:off x="11430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rPr sz="1400"/>
              <a:t/>
            </a:r>
            <a:endParaRPr sz="1400"/>
          </a:p>
        </p:txBody>
      </p:sp>
      <p:sp>
        <p:nvSpPr>
          <p:cNvPr id="9" name="Fußzeilen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BAAAAAmAAAACAAAAP//////////"/>
              </a:ext>
            </a:extLst>
          </p:cNvSpPr>
          <p:nvPr>
            <p:ph type="ftr" sz="quarter" idx="3"/>
          </p:nvPr>
        </p:nvSpPr>
        <p:spPr>
          <a:xfrm>
            <a:off x="3581400" y="64008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 algn="ctr">
              <a:spcBef>
                <a:spcPts val="0"/>
              </a:spcBef>
            </a:pPr>
            <a:r>
              <a:rPr sz="1400"/>
              <a:t/>
            </a:r>
            <a:endParaRPr sz="1400"/>
          </a:p>
        </p:txBody>
      </p:sp>
      <p:sp>
        <p:nvSpPr>
          <p:cNvPr id="10" name="FoliennummerBereich1"/>
          <p:cNvSpPr>
            <a:spLocks noGrp="1" noChangeArrowheads="1"/>
            <a:extLst>
              <a:ext uri="smNativeData">
                <pr:smNativeData xmlns:pr="smNativeData" val="SMDATA_16_OKagQBMAAAAlAAAAZAAAAA0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CwAAGAnAABAOAAAMCoAABAAAAAmAAAACAAAAP//////////"/>
              </a:ext>
            </a:extLst>
          </p:cNvSpPr>
          <p:nvPr>
            <p:ph type="sldNum" sz="quarter" idx="4"/>
          </p:nvPr>
        </p:nvSpPr>
        <p:spPr>
          <a:xfrm>
            <a:off x="72390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 algn="r">
              <a:spcBef>
                <a:spcPts val="0"/>
              </a:spcBef>
            </a:pPr>
            <a:fld id="{3FFFB200-4ED2-AA44-9C47-B811FC096AED}" type="slidenum">
              <a:rPr sz="1400"/>
              <a:t/>
            </a:fld>
            <a:endParaRPr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hf sldNum="0" hdr="0">
    <p:prHF dtStr=""/>
  </p:hf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latin typeface="Times New Roman" pitchFamily="1" charset="0"/>
          <a:ea typeface="Times New Roman" pitchFamily="1" charset="0"/>
          <a:cs typeface="Times New Roman" pitchFamily="1" charset="0"/>
        </a:defRPr>
      </a:lvl1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>
          <a:schemeClr val="tx2"/>
        </a:buClr>
        <a:buSzPts val="2880"/>
        <a:buFont typeface="Symbol" pitchFamily="1" charset="2"/>
        <a:buChar char="¨"/>
        <a:tabLst/>
        <a:defRPr sz="3200" b="0" i="0" u="none" strike="noStrike" kern="1" spc="0" baseline="0">
          <a:solidFill>
            <a:schemeClr val="tx1"/>
          </a:solidFill>
          <a:effectLst/>
          <a:latin typeface="Times New Roman" pitchFamily="1" charset="0"/>
          <a:ea typeface="Times New Roman" pitchFamily="1" charset="0"/>
          <a:cs typeface="Times New Roman" pitchFamily="1" charset="0"/>
        </a:defRPr>
      </a:lvl1pPr>
      <a:lvl2pPr marL="742950" marR="0" indent="-285750" algn="l" defTabSz="914400">
        <a:lnSpc>
          <a:spcPct val="100000"/>
        </a:lnSpc>
        <a:spcBef>
          <a:spcPts val="67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spc="0" baseline="0">
          <a:solidFill>
            <a:schemeClr val="tx1"/>
          </a:solidFill>
          <a:effectLst/>
          <a:latin typeface="Times New Roman" pitchFamily="1" charset="0"/>
          <a:ea typeface="Times New Roman" pitchFamily="1" charset="0"/>
          <a:cs typeface="Times New Roman" pitchFamily="1" charset="0"/>
        </a:defRPr>
      </a:lvl2pPr>
      <a:lvl3pPr marL="1143000" marR="0" indent="-228600" algn="l" defTabSz="914400">
        <a:lnSpc>
          <a:spcPct val="100000"/>
        </a:lnSpc>
        <a:spcBef>
          <a:spcPts val="575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latin typeface="Times New Roman" pitchFamily="1" charset="0"/>
          <a:ea typeface="Times New Roman" pitchFamily="1" charset="0"/>
          <a:cs typeface="Times New Roman" pitchFamily="1" charset="0"/>
        </a:defRPr>
      </a:lvl3pPr>
      <a:lvl4pPr marL="1600200" marR="0" indent="-22860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Times New Roman" pitchFamily="1" charset="0"/>
          <a:ea typeface="Times New Roman" pitchFamily="1" charset="0"/>
          <a:cs typeface="Times New Roman" pitchFamily="1" charset="0"/>
        </a:defRPr>
      </a:lvl4pPr>
      <a:lvl5pPr marL="2057400" marR="0" indent="-22860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Times New Roman" pitchFamily="1" charset="0"/>
          <a:ea typeface="Times New Roman" pitchFamily="1" charset="0"/>
          <a:cs typeface="Times New Roman" pitchFamily="1" charset="0"/>
        </a:defRPr>
      </a:lvl5pPr>
    </p:body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AgAABgGAADYNgAA5w4AABAgAAAmAAAACAAAAP//////////"/>
              </a:ext>
            </a:extLst>
          </p:cNvSpPr>
          <p:nvPr/>
        </p:nvSpPr>
        <p:spPr>
          <a:xfrm>
            <a:off x="1371600" y="990600"/>
            <a:ext cx="7543800" cy="14319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40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GABRIEL GARCÍA MÁRQUEZ</a:t>
            </a:r>
            <a:r>
              <a:rPr sz="4000">
                <a:latin typeface="Cooper Black" pitchFamily="18" charset="0"/>
                <a:ea typeface="Cooper Black" pitchFamily="18" charset="0"/>
                <a:cs typeface="Cooper Black" pitchFamily="18" charset="0"/>
              </a:rPr>
              <a:t> </a:t>
            </a:r>
            <a:br/>
            <a:br/>
            <a:endParaRPr/>
          </a:p>
        </p:txBody>
      </p:sp>
      <p:sp>
        <p:nvSpPr>
          <p:cNvPr id="3" name="Textbox2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oAUAAFggAACoOQAASiQAABAgAAAmAAAACAAAAP//////////"/>
              </a:ext>
            </a:extLst>
          </p:cNvSpPr>
          <p:nvPr/>
        </p:nvSpPr>
        <p:spPr>
          <a:xfrm>
            <a:off x="914400" y="5257800"/>
            <a:ext cx="8458200" cy="6413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600">
                <a:solidFill>
                  <a:schemeClr val="tx2"/>
                </a:solidFill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"13 ZEILEN FÜR DAS LEBEN LEBEN"</a:t>
            </a:r>
            <a:endParaRPr sz="3600">
              <a:solidFill>
                <a:schemeClr val="tx2"/>
              </a:solidFill>
              <a:latin typeface="Palatino Linotype" pitchFamily="1" charset="0"/>
              <a:ea typeface="Palatino Linotype" pitchFamily="1" charset="0"/>
              <a:cs typeface="Palatino Linotype" pitchFamily="1" charset="0"/>
            </a:endParaRPr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val="SMDATA_18_OKagQBMAAAAlAAAAEQAAAC0AAAAAkAAAAEgAAACQAAAASAAAAAAAAAAAAAAAAAAAAAEAAABQAAAAAAAAAAAA4D8AAAAAAADgPwAAAAAAAOA/AAAAAAAA4D8AAAAAAADgPwAAAAAAAOA/AAAAAAAA4D8AAAAAAADgPwAAAAAAAOA/AAAAAAAA4D8CAAAAjAAAAAAAAAAAAAAA////AGYA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AcAAAA4AAAAAAAAAAAAAAAAAAAA////AAAAAAAAAAAAAAAAAAAAAAAAAAAAAAAAAAAAAABkAAAAZAAAAAAAAAAjAAAABAAAAGQAAAAXAAAAFAAAAAAAAAAAAAAA/38AAP9/AAAAAAAACQAAAAQAAADu////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BmAP8BAAAAAAAAAAAAAAAAAAAAAAAAAAAAAAAAAAAAAAAAAAAAAAAAf39/ACALWwPMzMwAwMD/AH9/fwAAAAAAAAAAAAAAAAD///8AAAAAACEAAAAYAAAAFAAAAHAXAAAgDQAAyCgAAMIdAAAQAAAAJgAAAAgAAAD//////////w=="/>
              </a:ext>
            </a:extLst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3810000" y="2133600"/>
            <a:ext cx="2819400" cy="270383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OZJXU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</p:bldLst>
    <p:extLst>
      <p:ext uri="smNativeData">
        <pr:smNativeData xmlns:pr="smNativeData" val="OKagQAMAAAAFAAAA/f///wEAAAASAAAAAwAAAAAAAAAAAAAAAAAAAAkAAAD9////AQAAAAkAAAAAAAAAAAAAAAAAAAAAAAAADQAAAP3///8BAAAAFwAAABACAAAAAAAAAAAAAAAAAAA="/>
      </p:ext>
    </p:extLst>
  </p:timing>
</p:sld>
</file>

<file path=ppt/slides/slide2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BcAAGAJAADYJwAA8hIAABAgAAAmAAAACAAAAP//////////"/>
              </a:ext>
            </a:extLst>
          </p:cNvSpPr>
          <p:nvPr/>
        </p:nvSpPr>
        <p:spPr>
          <a:xfrm>
            <a:off x="3810000" y="1524000"/>
            <a:ext cx="2667000" cy="15557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9600" u="sng">
                <a:latin typeface="Goudy Stout" pitchFamily="18" charset="0"/>
                <a:ea typeface="Goudy Stout" pitchFamily="18" charset="0"/>
                <a:cs typeface="Goudy Stout" pitchFamily="18" charset="0"/>
              </a:rPr>
              <a:t>1</a:t>
            </a:r>
            <a:endParaRPr sz="9600" u="sng">
              <a:latin typeface="Goudy Stout" pitchFamily="18" charset="0"/>
              <a:ea typeface="Goudy Stout" pitchFamily="18" charset="0"/>
              <a:cs typeface="Goudy Stout" pitchFamily="18" charset="0"/>
            </a:endParaRPr>
          </a:p>
        </p:txBody>
      </p:sp>
      <p:sp>
        <p:nvSpPr>
          <p:cNvPr id="3" name="Textbox2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gAcAAMgZAABAOAAAFScAABAgAAAmAAAACAAAAP//////////"/>
              </a:ext>
            </a:extLst>
          </p:cNvSpPr>
          <p:nvPr/>
        </p:nvSpPr>
        <p:spPr>
          <a:xfrm>
            <a:off x="1219200" y="4191000"/>
            <a:ext cx="7924800" cy="21621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4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Ich mag Dich nicht, weil Du bist, wer Du bist, sondern dafür, wer ich bin, wenn ich mit Dir zusammen bin.</a:t>
            </a:r>
            <a:br/>
            <a:endParaRPr sz="3400">
              <a:latin typeface="Cooper Black" pitchFamily="18" charset="0"/>
              <a:ea typeface="Cooper Black" pitchFamily="18" charset="0"/>
              <a:cs typeface="Cooper Black" pitchFamily="18" charset="0"/>
            </a:endParaRP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6BcAAGAJAABgJwAA8hIAABAgAAAmAAAACAAAAP//////////"/>
              </a:ext>
            </a:extLst>
          </p:cNvSpPr>
          <p:nvPr/>
        </p:nvSpPr>
        <p:spPr>
          <a:xfrm>
            <a:off x="3886200" y="1524000"/>
            <a:ext cx="2514600" cy="15557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9600" u="sng">
                <a:latin typeface="Goudy Stout" pitchFamily="18" charset="0"/>
                <a:ea typeface="Goudy Stout" pitchFamily="18" charset="0"/>
                <a:cs typeface="Goudy Stout" pitchFamily="18" charset="0"/>
              </a:rPr>
              <a:t>2</a:t>
            </a:r>
            <a:endParaRPr sz="9600" u="sng">
              <a:latin typeface="Goudy Stout" pitchFamily="18" charset="0"/>
              <a:ea typeface="Goudy Stout" pitchFamily="18" charset="0"/>
              <a:cs typeface="Goudy Stout" pitchFamily="18" charset="0"/>
            </a:endParaRPr>
          </a:p>
        </p:txBody>
      </p:sp>
      <p:sp>
        <p:nvSpPr>
          <p:cNvPr id="3" name="Textbox2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AcAAEAaAABAOAAAvycAABAgAAAmAAAACAAAAP//////////"/>
              </a:ext>
            </a:extLst>
          </p:cNvSpPr>
          <p:nvPr/>
        </p:nvSpPr>
        <p:spPr>
          <a:xfrm>
            <a:off x="1143000" y="4267200"/>
            <a:ext cx="8001000" cy="21939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4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Keine Person verdient Deine Tränen, und die, die sie verdienen, werden Dich nie zum Weinen bringen.</a:t>
            </a:r>
            <a:br/>
            <a:r>
              <a:rPr sz="3600">
                <a:latin typeface="Cooper Black" pitchFamily="18" charset="0"/>
                <a:ea typeface="Cooper Black" pitchFamily="18" charset="0"/>
                <a:cs typeface="Cooper Black" pitchFamily="18" charset="0"/>
              </a:rPr>
              <a:t>  </a:t>
            </a:r>
            <a:endParaRPr sz="3600">
              <a:latin typeface="Cooper Black" pitchFamily="18" charset="0"/>
              <a:ea typeface="Cooper Black" pitchFamily="18" charset="0"/>
              <a:cs typeface="Cooper Black" pitchFamily="18" charset="0"/>
            </a:endParaRP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P////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YBgAAGAJAADoJgAA8hIAABAgAAAmAAAACAAAAP//////////"/>
              </a:ext>
            </a:extLst>
          </p:cNvSpPr>
          <p:nvPr/>
        </p:nvSpPr>
        <p:spPr>
          <a:xfrm>
            <a:off x="3962400" y="1524000"/>
            <a:ext cx="2362200" cy="15557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9600" u="sng">
                <a:latin typeface="Goudy Stout" pitchFamily="18" charset="0"/>
                <a:ea typeface="Goudy Stout" pitchFamily="18" charset="0"/>
                <a:cs typeface="Goudy Stout" pitchFamily="18" charset="0"/>
              </a:rPr>
              <a:t>3</a:t>
            </a:r>
            <a:endParaRPr sz="9600" u="sng">
              <a:latin typeface="Goudy Stout" pitchFamily="18" charset="0"/>
              <a:ea typeface="Goudy Stout" pitchFamily="18" charset="0"/>
              <a:cs typeface="Goudy Stout" pitchFamily="18" charset="0"/>
            </a:endParaRPr>
          </a:p>
        </p:txBody>
      </p:sp>
      <p:sp>
        <p:nvSpPr>
          <p:cNvPr id="3" name="Textbox2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AcAAEAaAABAOAAAjScAABAgAAAmAAAACAAAAP//////////"/>
              </a:ext>
            </a:extLst>
          </p:cNvSpPr>
          <p:nvPr/>
        </p:nvSpPr>
        <p:spPr>
          <a:xfrm>
            <a:off x="1143000" y="4267200"/>
            <a:ext cx="8001000" cy="21621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4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 Nur weil Dich jemand nicht so liebt, wie Du es Dir wünschst, heißt das nicht, daß er Dich nicht mit ganzer Seele liebt.</a:t>
            </a:r>
            <a:br/>
            <a:endParaRPr sz="3400">
              <a:latin typeface="Cooper Black" pitchFamily="18" charset="0"/>
              <a:ea typeface="Cooper Black" pitchFamily="18" charset="0"/>
              <a:cs typeface="Cooper Black" pitchFamily="18" charset="0"/>
            </a:endParaRP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UBkAANgJAADoJgAAahMAABAgAAAmAAAACAAAAP//////////"/>
              </a:ext>
            </a:extLst>
          </p:cNvSpPr>
          <p:nvPr/>
        </p:nvSpPr>
        <p:spPr>
          <a:xfrm>
            <a:off x="4114800" y="1600200"/>
            <a:ext cx="2209800" cy="15557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9600" u="sng">
                <a:latin typeface="Goudy Stout" pitchFamily="18" charset="0"/>
                <a:ea typeface="Goudy Stout" pitchFamily="18" charset="0"/>
                <a:cs typeface="Goudy Stout" pitchFamily="18" charset="0"/>
              </a:rPr>
              <a:t>4</a:t>
            </a:r>
            <a:endParaRPr sz="9600" u="sng">
              <a:latin typeface="Goudy Stout" pitchFamily="18" charset="0"/>
              <a:ea typeface="Goudy Stout" pitchFamily="18" charset="0"/>
              <a:cs typeface="Goudy Stout" pitchFamily="18" charset="0"/>
            </a:endParaRPr>
          </a:p>
        </p:txBody>
      </p:sp>
      <p:sp>
        <p:nvSpPr>
          <p:cNvPr id="3" name="Textbox2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AgAADAbAABQNwAAXiQAABAgAAAmAAAACAAAAP//////////"/>
              </a:ext>
            </a:extLst>
          </p:cNvSpPr>
          <p:nvPr/>
        </p:nvSpPr>
        <p:spPr>
          <a:xfrm>
            <a:off x="1371600" y="4419600"/>
            <a:ext cx="7620000" cy="1492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4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Ein wahrer Freund ist der, der Deine Hand nimmt, aber Dein Herz berührt.</a:t>
            </a:r>
            <a:br/>
            <a:endParaRPr sz="3400">
              <a:latin typeface="Palatino Linotype" pitchFamily="1" charset="0"/>
              <a:ea typeface="Palatino Linotype" pitchFamily="1" charset="0"/>
              <a:cs typeface="Palatino Linotype" pitchFamily="1" charset="0"/>
            </a:endParaRP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+BYAAHAIAADAIQAAQAsAABAgAAAmAAAACAAAAP//////////"/>
              </a:ext>
            </a:extLst>
          </p:cNvSpPr>
          <p:nvPr/>
        </p:nvSpPr>
        <p:spPr>
          <a:xfrm>
            <a:off x="3733800" y="1371600"/>
            <a:ext cx="1752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>
              <a:spcBef>
                <a:spcPts val="0"/>
              </a:spcBef>
            </a:pPr>
          </a:p>
        </p:txBody>
      </p:sp>
      <p:sp>
        <p:nvSpPr>
          <p:cNvPr id="3" name="Rechteck1"/>
          <p:cNvSpPr>
            <a:extLst>
              <a:ext uri="smNativeData">
                <pr:smNativeData xmlns:pr="smNativeData" val="SMDATA_16_OKagQBMAAAAlAAAAZA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yBkAANgJAAD4JQAAahMAABAgAAAmAAAACAAAAP//////////"/>
              </a:ext>
            </a:extLst>
          </p:cNvSpPr>
          <p:nvPr/>
        </p:nvSpPr>
        <p:spPr>
          <a:xfrm>
            <a:off x="4191000" y="1600200"/>
            <a:ext cx="1981200" cy="15557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9600" u="sng">
                <a:latin typeface="Goudy Stout" pitchFamily="18" charset="0"/>
                <a:ea typeface="Goudy Stout" pitchFamily="18" charset="0"/>
                <a:cs typeface="Goudy Stout" pitchFamily="18" charset="0"/>
              </a:rPr>
              <a:t>5</a:t>
            </a:r>
            <a:endParaRPr sz="9600" u="sng">
              <a:latin typeface="Goudy Stout" pitchFamily="18" charset="0"/>
              <a:ea typeface="Goudy Stout" pitchFamily="18" charset="0"/>
              <a:cs typeface="Goudy Stout" pitchFamily="18" charset="0"/>
            </a:endParaRPr>
          </a:p>
        </p:txBody>
      </p:sp>
      <p:sp>
        <p:nvSpPr>
          <p:cNvPr id="4" name="Textbox2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AcAANgYAABAOAAAJSYAABAgAAAmAAAACAAAAP//////////"/>
              </a:ext>
            </a:extLst>
          </p:cNvSpPr>
          <p:nvPr/>
        </p:nvSpPr>
        <p:spPr>
          <a:xfrm>
            <a:off x="1143000" y="4038600"/>
            <a:ext cx="8001000" cy="21621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4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Die schlimmste Art, jemanden zu vermissen, ist die, an seiner Seite zu sitzen und zu wissen, daß er nie zu einem gehören wird.</a:t>
            </a:r>
            <a:endParaRPr sz="3400">
              <a:latin typeface="Palatino Linotype" pitchFamily="1" charset="0"/>
              <a:ea typeface="Palatino Linotype" pitchFamily="1" charset="0"/>
              <a:cs typeface="Palatino Linotype" pitchFamily="1" charset="0"/>
            </a:endParaRP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7rALBWYA/wEAAAAAAAAAAAAAAAAAAAAAAAAAAAAAAAAAAAAAAAAAAP/MZgJ/f38AIAtb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val="SMDATA_16_OKagQBMAAAAlAAAAZA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BgAAGAJAADoJgAA8hIAABAgAAAmAAAACAAAAP//////////"/>
              </a:ext>
            </a:extLst>
          </p:cNvSpPr>
          <p:nvPr/>
        </p:nvSpPr>
        <p:spPr>
          <a:xfrm>
            <a:off x="3962400" y="1524000"/>
            <a:ext cx="2362200" cy="15557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9600" u="sng">
                <a:latin typeface="Goudy Stout" pitchFamily="18" charset="0"/>
                <a:ea typeface="Goudy Stout" pitchFamily="18" charset="0"/>
                <a:cs typeface="Goudy Stout" pitchFamily="18" charset="0"/>
              </a:rPr>
              <a:t>6</a:t>
            </a:r>
            <a:endParaRPr sz="9600" u="sng">
              <a:latin typeface="Goudy Stout" pitchFamily="18" charset="0"/>
              <a:ea typeface="Goudy Stout" pitchFamily="18" charset="0"/>
              <a:cs typeface="Goudy Stout" pitchFamily="18" charset="0"/>
            </a:endParaRPr>
          </a:p>
        </p:txBody>
      </p:sp>
      <p:sp>
        <p:nvSpPr>
          <p:cNvPr id="3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AcAANgYAABAOAAAJSYAABAgAAAmAAAACAAAAP//////////"/>
              </a:ext>
            </a:extLst>
          </p:cNvSpPr>
          <p:nvPr/>
        </p:nvSpPr>
        <p:spPr>
          <a:xfrm>
            <a:off x="1219200" y="4038600"/>
            <a:ext cx="7924800" cy="21621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4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Höre nie auf zu lächeln, auch dann nicht, wenn Du sehr traurig bist, denn Du weißt nicht, wer sich vielleicht in Dein Lächeln verliebt.</a:t>
            </a:r>
            <a:endParaRPr sz="3400">
              <a:latin typeface="Palatino Linotype" pitchFamily="1" charset="0"/>
              <a:ea typeface="Palatino Linotype" pitchFamily="1" charset="0"/>
              <a:cs typeface="Palatino Linotype" pitchFamily="1" charset="0"/>
            </a:endParaRP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val="SMDATA_16_OKagQBMAAAAlAAAAZA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BgAANgJAADoJgAAahMAABAgAAAmAAAACAAAAP//////////"/>
              </a:ext>
            </a:extLst>
          </p:cNvSpPr>
          <p:nvPr/>
        </p:nvSpPr>
        <p:spPr>
          <a:xfrm>
            <a:off x="3962400" y="1600200"/>
            <a:ext cx="2362200" cy="15557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9600" u="sng">
                <a:latin typeface="Goudy Stout" pitchFamily="18" charset="0"/>
                <a:ea typeface="Goudy Stout" pitchFamily="18" charset="0"/>
                <a:cs typeface="Goudy Stout" pitchFamily="18" charset="0"/>
              </a:rPr>
              <a:t>7</a:t>
            </a:r>
            <a:endParaRPr sz="9600" u="sng">
              <a:latin typeface="Goudy Stout" pitchFamily="18" charset="0"/>
              <a:ea typeface="Goudy Stout" pitchFamily="18" charset="0"/>
              <a:cs typeface="Goudy Stout" pitchFamily="18" charset="0"/>
            </a:endParaRPr>
          </a:p>
        </p:txBody>
      </p:sp>
      <p:sp>
        <p:nvSpPr>
          <p:cNvPr id="3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AcAAMgZAADwLQAAmBwAABAgAAAmAAAACAAAAP//////////"/>
              </a:ext>
            </a:extLst>
          </p:cNvSpPr>
          <p:nvPr/>
        </p:nvSpPr>
        <p:spPr>
          <a:xfrm>
            <a:off x="1295400" y="4191000"/>
            <a:ext cx="6172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>
              <a:spcBef>
                <a:spcPts val="0"/>
              </a:spcBef>
            </a:pPr>
          </a:p>
        </p:txBody>
      </p:sp>
      <p:sp>
        <p:nvSpPr>
          <p:cNvPr id="4" name="Textbox2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AcAAFAZAABQNwAAbiMAABAgAAAmAAAACAAAAP//////////"/>
              </a:ext>
            </a:extLst>
          </p:cNvSpPr>
          <p:nvPr/>
        </p:nvSpPr>
        <p:spPr>
          <a:xfrm>
            <a:off x="1295400" y="4114800"/>
            <a:ext cx="7696200" cy="16446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4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 Du kannst für die Welt nur eine Person sein, aber für eine Person die ganze Welt bedeuten.</a:t>
            </a:r>
            <a:endParaRPr sz="3400">
              <a:latin typeface="Palatino Linotype" pitchFamily="1" charset="0"/>
              <a:ea typeface="Palatino Linotype" pitchFamily="1" charset="0"/>
              <a:cs typeface="Palatino Linotype" pitchFamily="1" charset="0"/>
            </a:endParaRP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val="SMDATA_16_OKagQBMAAAAlAAAAZA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GAJAADoJgAA8hIAABAgAAAmAAAACAAAAP//////////"/>
              </a:ext>
            </a:extLst>
          </p:cNvSpPr>
          <p:nvPr/>
        </p:nvSpPr>
        <p:spPr>
          <a:xfrm>
            <a:off x="4038600" y="1524000"/>
            <a:ext cx="2286000" cy="15557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9600" u="sng">
                <a:latin typeface="Goudy Stout" pitchFamily="18" charset="0"/>
                <a:ea typeface="Goudy Stout" pitchFamily="18" charset="0"/>
                <a:cs typeface="Goudy Stout" pitchFamily="18" charset="0"/>
              </a:rPr>
              <a:t>8</a:t>
            </a:r>
            <a:endParaRPr sz="9600" u="sng">
              <a:latin typeface="Goudy Stout" pitchFamily="18" charset="0"/>
              <a:ea typeface="Goudy Stout" pitchFamily="18" charset="0"/>
              <a:cs typeface="Goudy Stout" pitchFamily="18" charset="0"/>
            </a:endParaRPr>
          </a:p>
        </p:txBody>
      </p:sp>
      <p:sp>
        <p:nvSpPr>
          <p:cNvPr id="3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AcAAMgZAABAOAAA5iMAABAgAAAmAAAACAAAAP//////////"/>
              </a:ext>
            </a:extLst>
          </p:cNvSpPr>
          <p:nvPr/>
        </p:nvSpPr>
        <p:spPr>
          <a:xfrm>
            <a:off x="1219200" y="4191000"/>
            <a:ext cx="7924800" cy="16446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4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Verbringe Deine Zeit nicht mit jemandem, der sie nicht mit Dir verbringen möchte.</a:t>
            </a:r>
            <a:r>
              <a:rPr/>
              <a:t> </a:t>
            </a:r>
            <a:endParaRPr/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val="SMDATA_16_OKagQBMAAAAlAAAAZA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BgAAGAJAADoJgAA8hIAABAgAAAmAAAACAAAAP//////////"/>
              </a:ext>
            </a:extLst>
          </p:cNvSpPr>
          <p:nvPr/>
        </p:nvSpPr>
        <p:spPr>
          <a:xfrm>
            <a:off x="3962400" y="1524000"/>
            <a:ext cx="2362200" cy="15557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9600" u="sng">
                <a:latin typeface="Goudy Stout" pitchFamily="18" charset="0"/>
                <a:ea typeface="Goudy Stout" pitchFamily="18" charset="0"/>
                <a:cs typeface="Goudy Stout" pitchFamily="18" charset="0"/>
              </a:rPr>
              <a:t>9</a:t>
            </a:r>
            <a:endParaRPr sz="9600" u="sng">
              <a:latin typeface="Goudy Stout" pitchFamily="18" charset="0"/>
              <a:ea typeface="Goudy Stout" pitchFamily="18" charset="0"/>
              <a:cs typeface="Goudy Stout" pitchFamily="18" charset="0"/>
            </a:endParaRPr>
          </a:p>
        </p:txBody>
      </p:sp>
      <p:sp>
        <p:nvSpPr>
          <p:cNvPr id="3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AEAAKAUAABgNgAAcBcAABAgAAAmAAAACAAAAP//////////"/>
              </a:ext>
            </a:extLst>
          </p:cNvSpPr>
          <p:nvPr/>
        </p:nvSpPr>
        <p:spPr>
          <a:xfrm>
            <a:off x="304800" y="3352800"/>
            <a:ext cx="8534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>
              <a:spcBef>
                <a:spcPts val="0"/>
              </a:spcBef>
            </a:pPr>
          </a:p>
        </p:txBody>
      </p:sp>
      <p:sp>
        <p:nvSpPr>
          <p:cNvPr id="4" name="Textbox2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PgWAABAOAAAdCcAABAgAAAmAAAACAAAAP//////////"/>
              </a:ext>
            </a:extLst>
          </p:cNvSpPr>
          <p:nvPr/>
        </p:nvSpPr>
        <p:spPr>
          <a:xfrm>
            <a:off x="1143000" y="3733800"/>
            <a:ext cx="8001000" cy="26797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4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Vielleicht möchte Gott, daß Du im Laufe Deines Lebens viele falsche Menschen kennenlernst, damit Du, wenn Du die richtigen triffst, sie auch zu schätzen weißt und dankbar für sie bist.</a:t>
            </a:r>
            <a:endParaRPr sz="3400">
              <a:latin typeface="Palatino Linotype" pitchFamily="1" charset="0"/>
              <a:ea typeface="Palatino Linotype" pitchFamily="1" charset="0"/>
              <a:cs typeface="Palatino Linotype" pitchFamily="1" charset="0"/>
            </a:endParaRP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val="SMDATA_16_OKagQBMAAAAlAAAAZA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BUAAGAJAAC4KQAA8hIAABAgAAAmAAAACAAAAP//////////"/>
              </a:ext>
            </a:extLst>
          </p:cNvSpPr>
          <p:nvPr/>
        </p:nvSpPr>
        <p:spPr>
          <a:xfrm>
            <a:off x="3505200" y="1524000"/>
            <a:ext cx="3276600" cy="15557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9600" u="sng">
                <a:latin typeface="Goudy Stout" pitchFamily="18" charset="0"/>
                <a:ea typeface="Goudy Stout" pitchFamily="18" charset="0"/>
                <a:cs typeface="Goudy Stout" pitchFamily="18" charset="0"/>
              </a:rPr>
              <a:t>10</a:t>
            </a:r>
            <a:endParaRPr sz="9600" u="sng">
              <a:latin typeface="Goudy Stout" pitchFamily="18" charset="0"/>
              <a:ea typeface="Goudy Stout" pitchFamily="18" charset="0"/>
              <a:cs typeface="Goudy Stout" pitchFamily="18" charset="0"/>
            </a:endParaRPr>
          </a:p>
        </p:txBody>
      </p:sp>
      <p:sp>
        <p:nvSpPr>
          <p:cNvPr id="3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AoAADAbAADoNQAAHyIAABAgAAAmAAAACAAAAP//////////"/>
              </a:ext>
            </a:extLst>
          </p:cNvSpPr>
          <p:nvPr/>
        </p:nvSpPr>
        <p:spPr>
          <a:xfrm>
            <a:off x="1676400" y="4419600"/>
            <a:ext cx="7086600" cy="1127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4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Weine nicht, weil es vorbei ist, lache, weil es überhaupt passiert ist.</a:t>
            </a:r>
            <a:endParaRPr sz="3400">
              <a:latin typeface="Palatino Linotype" pitchFamily="1" charset="0"/>
              <a:ea typeface="Palatino Linotype" pitchFamily="1" charset="0"/>
              <a:cs typeface="Palatino Linotype" pitchFamily="1" charset="0"/>
            </a:endParaRP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val="SMDATA_16_OKagQBMAAAAlAAAAZA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BUAAGAJAAAwKgAA8hIAABAgAAAmAAAACAAAAP//////////"/>
              </a:ext>
            </a:extLst>
          </p:cNvSpPr>
          <p:nvPr/>
        </p:nvSpPr>
        <p:spPr>
          <a:xfrm>
            <a:off x="3429000" y="1524000"/>
            <a:ext cx="3429000" cy="15557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9600" u="sng">
                <a:latin typeface="Goudy Stout" pitchFamily="18" charset="0"/>
                <a:ea typeface="Goudy Stout" pitchFamily="18" charset="0"/>
                <a:cs typeface="Goudy Stout" pitchFamily="18" charset="0"/>
              </a:rPr>
              <a:t>11</a:t>
            </a:r>
            <a:endParaRPr sz="9600" u="sng">
              <a:latin typeface="Goudy Stout" pitchFamily="18" charset="0"/>
              <a:ea typeface="Goudy Stout" pitchFamily="18" charset="0"/>
              <a:cs typeface="Goudy Stout" pitchFamily="18" charset="0"/>
            </a:endParaRPr>
          </a:p>
        </p:txBody>
      </p:sp>
      <p:sp>
        <p:nvSpPr>
          <p:cNvPr id="3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AEAAMgZAADYNgAAmBwAABAgAAAmAAAACAAAAP//////////"/>
              </a:ext>
            </a:extLst>
          </p:cNvSpPr>
          <p:nvPr/>
        </p:nvSpPr>
        <p:spPr>
          <a:xfrm>
            <a:off x="304800" y="4191000"/>
            <a:ext cx="8610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>
              <a:spcBef>
                <a:spcPts val="0"/>
              </a:spcBef>
            </a:pPr>
          </a:p>
        </p:txBody>
      </p:sp>
      <p:sp>
        <p:nvSpPr>
          <p:cNvPr id="4" name="Textbox2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PgWAABAOAAAdCcAABAgAAAmAAAACAAAAP//////////"/>
              </a:ext>
            </a:extLst>
          </p:cNvSpPr>
          <p:nvPr/>
        </p:nvSpPr>
        <p:spPr>
          <a:xfrm>
            <a:off x="1143000" y="3733800"/>
            <a:ext cx="8001000" cy="26797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4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Es wird immer Menschen geben, die Dich verletzen, also mußt Du weiter vertrauen, und nur in Zukunft vorsichtiger sein, wem Du ein zweites Mal vertraust.</a:t>
            </a:r>
            <a:endParaRPr sz="3400">
              <a:latin typeface="Palatino Linotype" pitchFamily="1" charset="0"/>
              <a:ea typeface="Palatino Linotype" pitchFamily="1" charset="0"/>
              <a:cs typeface="Palatino Linotype" pitchFamily="1" charset="0"/>
            </a:endParaRP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val="SMDATA_16_OKagQBMAAAAlAAAAZA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BUAAGAJAADYJwAA8hIAABAgAAAmAAAACAAAAP//////////"/>
              </a:ext>
            </a:extLst>
          </p:cNvSpPr>
          <p:nvPr/>
        </p:nvSpPr>
        <p:spPr>
          <a:xfrm>
            <a:off x="3505200" y="1524000"/>
            <a:ext cx="2971800" cy="15557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9600" u="sng">
                <a:latin typeface="Goudy Stout" pitchFamily="18" charset="0"/>
                <a:ea typeface="Goudy Stout" pitchFamily="18" charset="0"/>
                <a:cs typeface="Goudy Stout" pitchFamily="18" charset="0"/>
              </a:rPr>
              <a:t>12</a:t>
            </a:r>
            <a:endParaRPr sz="9600" u="sng">
              <a:latin typeface="Goudy Stout" pitchFamily="18" charset="0"/>
              <a:ea typeface="Goudy Stout" pitchFamily="18" charset="0"/>
              <a:cs typeface="Goudy Stout" pitchFamily="18" charset="0"/>
            </a:endParaRPr>
          </a:p>
        </p:txBody>
      </p:sp>
      <p:sp>
        <p:nvSpPr>
          <p:cNvPr id="3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gAAPgWAADYNgAAdCcAABAgAAAmAAAACAAAAP//////////"/>
              </a:ext>
            </a:extLst>
          </p:cNvSpPr>
          <p:nvPr/>
        </p:nvSpPr>
        <p:spPr>
          <a:xfrm>
            <a:off x="1371600" y="3733800"/>
            <a:ext cx="7543800" cy="26797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4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Werde ein besserer Mensch und vergewissere Dich zu wissen, wer Du bist, bevor Du jemand anderen kennenlernst und darauf wartest, daß er weiß, wer Du bist.</a:t>
            </a:r>
            <a:endParaRPr sz="3400">
              <a:latin typeface="Palatino Linotype" pitchFamily="1" charset="0"/>
              <a:ea typeface="Palatino Linotype" pitchFamily="1" charset="0"/>
              <a:cs typeface="Palatino Linotype" pitchFamily="1" charset="0"/>
            </a:endParaRP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val="SMDATA_16_OKagQBMAAAAlAAAAZA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GBUAAGAJAAAwKgAA8hIAABAgAAAmAAAACAAAAP//////////"/>
              </a:ext>
            </a:extLst>
          </p:cNvSpPr>
          <p:nvPr/>
        </p:nvSpPr>
        <p:spPr>
          <a:xfrm>
            <a:off x="3429000" y="1524000"/>
            <a:ext cx="3429000" cy="15557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9600" u="sng">
                <a:latin typeface="Goudy Stout" pitchFamily="18" charset="0"/>
                <a:ea typeface="Goudy Stout" pitchFamily="18" charset="0"/>
                <a:cs typeface="Goudy Stout" pitchFamily="18" charset="0"/>
              </a:rPr>
              <a:t>13</a:t>
            </a:r>
            <a:endParaRPr sz="9600" u="sng">
              <a:latin typeface="Goudy Stout" pitchFamily="18" charset="0"/>
              <a:ea typeface="Goudy Stout" pitchFamily="18" charset="0"/>
              <a:cs typeface="Goudy Stout" pitchFamily="18" charset="0"/>
            </a:endParaRPr>
          </a:p>
        </p:txBody>
      </p:sp>
      <p:sp>
        <p:nvSpPr>
          <p:cNvPr id="3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AcAAMgZAABQNwAA5iMAABAgAAAmAAAACAAAAP//////////"/>
              </a:ext>
            </a:extLst>
          </p:cNvSpPr>
          <p:nvPr/>
        </p:nvSpPr>
        <p:spPr>
          <a:xfrm>
            <a:off x="1295400" y="4191000"/>
            <a:ext cx="7696200" cy="16446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400"/>
              <a:t> </a:t>
            </a:r>
            <a:r>
              <a:rPr sz="34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Strenge Dich nicht so an, denn die besten Dinge passieren, wenn Du sie am wenigsten erwartest. </a:t>
            </a:r>
            <a:endParaRPr sz="3400">
              <a:latin typeface="Palatino Linotype" pitchFamily="1" charset="0"/>
              <a:ea typeface="Palatino Linotype" pitchFamily="1" charset="0"/>
              <a:cs typeface="Palatino Linotype" pitchFamily="1" charset="0"/>
            </a:endParaRP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1"/>
          <p:cNvSpPr txBox="1">
            <a:extLst>
              <a:ext uri="smNativeData">
                <pr:smNativeData xmlns:pr="smNativeData" val="SMDATA_16_OKagQBMAAAAlAAAAEgAAAE0AAAAAkAAAAEgAAACQAAAASAAAAAAAAAAA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AcAACgFAABQNwAAACYAABAgAAAmAAAACAAAAP//////////"/>
              </a:ext>
            </a:extLst>
          </p:cNvSpPr>
          <p:nvPr/>
        </p:nvSpPr>
        <p:spPr>
          <a:xfrm>
            <a:off x="1295400" y="838200"/>
            <a:ext cx="7696200" cy="5339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>
              <a:spcBef>
                <a:spcPts val="0"/>
              </a:spcBef>
            </a:pPr>
            <a:r>
              <a:rPr sz="35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 </a:t>
            </a:r>
            <a:r>
              <a:rPr sz="3400"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Schicke das zu den Menschen, die aus irgendeinem Grund Deine Freunde sind. Auch wenn Du sie nicht immer siehst, auch wenn Du sie nicht immer sprichst... Denke immer daran:</a:t>
            </a:r>
            <a:endParaRPr sz="3400">
              <a:latin typeface="Palatino Linotype" pitchFamily="1" charset="0"/>
              <a:ea typeface="Palatino Linotype" pitchFamily="1" charset="0"/>
              <a:cs typeface="Palatino Linotype" pitchFamily="1" charset="0"/>
            </a:endParaRPr>
          </a:p>
          <a:p>
            <a:pPr algn="ctr">
              <a:spcBef>
                <a:spcPts val="2040"/>
              </a:spcBef>
              <a:defRPr sz="3400">
                <a:latin typeface="Palatino Linotype" pitchFamily="1" charset="0"/>
                <a:ea typeface="Times New Roman" pitchFamily="1" charset="0"/>
                <a:cs typeface="Times New Roman" pitchFamily="1" charset="0"/>
              </a:defRPr>
            </a:pPr>
          </a:p>
          <a:p>
            <a:pPr algn="ctr">
              <a:spcBef>
                <a:spcPts val="2100"/>
              </a:spcBef>
            </a:pPr>
            <a:r>
              <a:rPr sz="3500">
                <a:solidFill>
                  <a:srgbClr val="FF9966"/>
                </a:solidFill>
                <a:latin typeface="Palatino Linotype" pitchFamily="1" charset="0"/>
                <a:ea typeface="Palatino Linotype" pitchFamily="1" charset="0"/>
                <a:cs typeface="Palatino Linotype" pitchFamily="1" charset="0"/>
              </a:rPr>
              <a:t> “ALLES, WAS PASSIERT, PASSIERT AUS EINEM BESTIMMTEN GRUND!”</a:t>
            </a:r>
            <a:endParaRPr sz="3500">
              <a:solidFill>
                <a:srgbClr val="FF9966"/>
              </a:solidFill>
              <a:latin typeface="Palatino Linotype" pitchFamily="1" charset="0"/>
              <a:ea typeface="Palatino Linotype" pitchFamily="1" charset="0"/>
              <a:cs typeface="Palatino Linotype" pitchFamily="1" charset="0"/>
            </a:endParaRP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CkBaQ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GAnAADAEgAAMCoAAAAAAAAmAAAACAAAAAEAAAAAAAAA"/>
              </a:ext>
            </a:extLst>
          </p:cNvSpPr>
          <p:nvPr>
            <p:ph type="dt" sz="quarter" idx="10"/>
          </p:nvPr>
        </p:nvSpPr>
        <p:spPr>
          <a:xfrm>
            <a:off x="1143000" y="6400800"/>
            <a:ext cx="1905000" cy="457200"/>
          </a:xfrm>
        </p:spPr>
        <p:txBody>
          <a:bodyPr/>
          <a:lstStyle/>
          <a:p>
            <a:pPr/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val="SMDATA_16_OKagQBMAAAAlAAAAZAAAAA8AAAAAkAAAAEgAAACQAAAASAAAAAAAAAACAAAAAAAAAAEAAABQAAAAAAAAAAAA4D8AAAAAAADgPwAAAAAAAOA/AAAAAAAA4D8AAAAAAADgPwAAAAAAAOA/AAAAAAAA4D8AAAAAAADgPwAAAAAAAOA/AAAAAAAA4D8CAAAAjAAAAAAAAAAAAAAA7rALDGYA/wgAAAAAAAAAAAAAAAAAAAAAAAAAAAAAAAAAAAAAZAAAAAEAAABAAAAAAAAAAAAAAAAAAAAAAAAAAAAAAAAAAAAAAAAAAAAAAAAAAAAAAAAAAAAAAAAAAAAAAAAAAAAAAAAAAAAAAAAAAAAAAAAAAAAAAAAAAAAAAAAAAAAAFAAAADwAAAAAAAAAAAAAAP/MZgkUAAAAAQAAABQAAAAUAAAAFAAAAAEAAAAAAAAAZAAAAGQAAAAAAAAAZAAAAGQAAAAVAAAAYAAAAAAAAAAAAAAADwAAACADAAAAAAAAAAAAAAEAAACgMgAAVgcAAKr4//8BAAAAf39/AAEAAABkAAAAAAAAABQAAABAHwAAAAAAACYAAAAAAAAAwOD//wAAAAAmAAAAZAAAABYAAABMAAAAAAAAAAAAAAAEAAAAAAAAAAEAAAAgC1sKAAAAACgAAAAoAAAAZAAAAGQAAAAAAAAAzMzMAAAAAABQAAAAUAAAAGQAAABkAAAAAAAAABcAAAAUAAAAAAAAAAAAAAD/fwAA/38AAAAAAAAJAAAABAAAACwAM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BYAAGAnAADYJwAAMCoAAAAAAAAmAAAACAAAAAEAAAAAAAAA"/>
              </a:ext>
            </a:extLst>
          </p:cNvSpPr>
          <p:nvPr>
            <p:ph type="ftr" sz="quarter" idx="11"/>
          </p:nvPr>
        </p:nvSpPr>
        <p:spPr>
          <a:xfrm>
            <a:off x="3581400" y="6400800"/>
            <a:ext cx="2895600" cy="457200"/>
          </a:xfrm>
        </p:spPr>
        <p:txBody>
          <a:bodyPr/>
          <a:lstStyle/>
          <a:p>
            <a:pPr/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">
      <a:dk1>
        <a:srgbClr val="FFCC66"/>
      </a:dk1>
      <a:lt1>
        <a:srgbClr val="6600FF"/>
      </a:lt1>
      <a:dk2>
        <a:srgbClr val="FFCC66"/>
      </a:dk2>
      <a:lt2>
        <a:srgbClr val="200B5B"/>
      </a:lt2>
      <a:accent1>
        <a:srgbClr val="EEB00B"/>
      </a:accent1>
      <a:accent2>
        <a:srgbClr val="6600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FF33CC"/>
      </a:hlink>
      <a:folHlink>
        <a:srgbClr val="CC99FF"/>
      </a:folHlink>
    </a:clrScheme>
    <a:fontScheme name="Presentation">
      <a:majorFont>
        <a:latin typeface="Times New Roman"/>
        <a:ea typeface="Times New Roman"/>
        <a:cs typeface="Times New Roman"/>
      </a:majorFont>
      <a:minorFont>
        <a:latin typeface="Times New Roman"/>
        <a:ea typeface="Times New Roma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EAEAEA"/>
        </a:dk1>
        <a:lt1>
          <a:srgbClr val="6600FF"/>
        </a:lt1>
        <a:dk2>
          <a:srgbClr val="FFCC66"/>
        </a:dk2>
        <a:lt2>
          <a:srgbClr val="200B5B"/>
        </a:lt2>
        <a:accent1>
          <a:srgbClr val="EEB00B"/>
        </a:accent1>
        <a:accent2>
          <a:srgbClr val="6600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33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393939"/>
        </a:dk1>
        <a:lt1>
          <a:srgbClr val="FFFFFF"/>
        </a:lt1>
        <a:dk2>
          <a:srgbClr val="6600CC"/>
        </a:dk2>
        <a:lt2>
          <a:srgbClr val="CCCCFF"/>
        </a:lt2>
        <a:accent1>
          <a:srgbClr val="F9D87E"/>
        </a:accent1>
        <a:accent2>
          <a:srgbClr val="FFCC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CC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5F5F5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FFFFCC"/>
        </a:dk1>
        <a:lt1>
          <a:srgbClr val="000000"/>
        </a:lt1>
        <a:dk2>
          <a:srgbClr val="FFCC00"/>
        </a:dk2>
        <a:lt2>
          <a:srgbClr val="330000"/>
        </a:lt2>
        <a:accent1>
          <a:srgbClr val="FF9900"/>
        </a:accent1>
        <a:accent2>
          <a:srgbClr val="3300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6633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DDDDDD"/>
        </a:dk1>
        <a:lt1>
          <a:srgbClr val="996600"/>
        </a:lt1>
        <a:dk2>
          <a:srgbClr val="FFCC66"/>
        </a:dk2>
        <a:lt2>
          <a:srgbClr val="333300"/>
        </a:lt2>
        <a:accent1>
          <a:srgbClr val="EEB00B"/>
        </a:accent1>
        <a:accent2>
          <a:srgbClr val="3300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6633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CC"/>
        </a:dk1>
        <a:lt1>
          <a:srgbClr val="999933"/>
        </a:lt1>
        <a:dk2>
          <a:srgbClr val="FFFF66"/>
        </a:dk2>
        <a:lt2>
          <a:srgbClr val="003300"/>
        </a:lt2>
        <a:accent1>
          <a:srgbClr val="CC9900"/>
        </a:accent1>
        <a:accent2>
          <a:srgbClr val="3300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9900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">
    <a:dk1>
      <a:srgbClr val="6600FF"/>
    </a:dk1>
    <a:lt1>
      <a:srgbClr val="FFCC66"/>
    </a:lt1>
    <a:dk2>
      <a:srgbClr val="200B5B"/>
    </a:dk2>
    <a:lt2>
      <a:srgbClr val="FFCC66"/>
    </a:lt2>
    <a:accent1>
      <a:srgbClr val="EEB00B"/>
    </a:accent1>
    <a:accent2>
      <a:srgbClr val="6600CC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FF33CC"/>
    </a:hlink>
    <a:folHlink>
      <a:srgbClr val="CC99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subject>13 Líneas para vivir.</dc:subject>
  <dc:creator>Claudia Morlok</dc:creator>
  <cp:keywords/>
  <dc:description>Cualquier duda o comentario al respecto, esta es mi dirección de mail.
atodosandro@tutopia.com</dc:description>
  <cp:lastModifiedBy>Harald</cp:lastModifiedBy>
  <cp:revision>0</cp:revision>
  <cp:lastPrinted>2009-04-22T19:24:48Z</cp:lastPrinted>
  <dcterms:created xsi:type="dcterms:W3CDTF">2002-11-04T13:28:10Z</dcterms:created>
  <dcterms:modified xsi:type="dcterms:W3CDTF">2004-05-11T10:08:56Z</dcterms:modified>
</cp:coreProperties>
</file>