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61" r:id="rId5"/>
  </p:sldMasterIdLst>
  <p:notesMasterIdLst>
    <p:notesMasterId r:id="rId6"/>
  </p:notesMasterIdLst>
  <p:sldIdLst>
    <p:sldId id="258" r:id="rId7"/>
    <p:sldId id="269" r:id="rId8"/>
  </p:sldIdLst>
  <p:sldSz cx="12192000" cy="6858000"/>
  <p:notesSz cx="6882130" cy="9296400"/>
  <p:defaultText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1" charset="0"/>
        <a:ea typeface="DejaVu Sans" pitchFamily="1" charset="0"/>
        <a:cs typeface="DejaVu Sans" pitchFamily="1" charset="0"/>
      </a:defRPr>
    </a:lvl1pPr>
    <a:lvl2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1" charset="0"/>
        <a:ea typeface="DejaVu Sans" pitchFamily="1" charset="0"/>
        <a:cs typeface="DejaVu Sans" pitchFamily="1" charset="0"/>
      </a:defRPr>
    </a:lvl2pPr>
    <a:lvl3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1" charset="0"/>
        <a:ea typeface="DejaVu Sans" pitchFamily="1" charset="0"/>
        <a:cs typeface="DejaVu Sans" pitchFamily="1" charset="0"/>
      </a:defRPr>
    </a:lvl3pPr>
    <a:lvl4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1" charset="0"/>
        <a:ea typeface="DejaVu Sans" pitchFamily="1" charset="0"/>
        <a:cs typeface="DejaVu Sans" pitchFamily="1" charset="0"/>
      </a:defRPr>
    </a:lvl4pPr>
    <a:lvl5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1" charset="0"/>
        <a:ea typeface="DejaVu Sans" pitchFamily="1" charset="0"/>
        <a:cs typeface="DejaVu Sans" pitchFamily="1" charset="0"/>
      </a:defRPr>
    </a:lvl5pPr>
    <a:lvl6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1" charset="0"/>
        <a:ea typeface="DejaVu Sans" pitchFamily="1" charset="0"/>
        <a:cs typeface="DejaVu Sans" pitchFamily="1" charset="0"/>
      </a:defRPr>
    </a:lvl6pPr>
    <a:lvl7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1" charset="0"/>
        <a:ea typeface="DejaVu Sans" pitchFamily="1" charset="0"/>
        <a:cs typeface="DejaVu Sans" pitchFamily="1" charset="0"/>
      </a:defRPr>
    </a:lvl7pPr>
    <a:lvl8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1" charset="0"/>
        <a:ea typeface="DejaVu Sans" pitchFamily="1" charset="0"/>
        <a:cs typeface="DejaVu Sans" pitchFamily="1" charset="0"/>
      </a:defRPr>
    </a:lvl8pPr>
    <a:lvl9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1" charset="0"/>
        <a:ea typeface="DejaVu Sans" pitchFamily="1" charset="0"/>
        <a:cs typeface="DejaVu Sans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prnPr scaleToFitPaper="1"/>
  <p:showPr showNarration="1">
    <p:penClr>
      <a:srgbClr val="0000FF"/>
    </p:penClr>
  </p:showPr>
  <p:extLst>
    <p:ext uri="smNativeData">
      <pr:smAppRevision xmlns:pr="smNativeData" xmlns="smNativeData" dt="1608296437" val="1020" rev64="64" revOS="3"/>
      <pr:smFileRevision xmlns:pr="smNativeData" xmlns="smNativeData" dt="1608296437" val="101"/>
      <pr:guideOptions xmlns:pr="smNativeData" xmlns="smNativeData" dt="1608296437" snapToGrid="1" snapToBorders="1" snapToGuides="1"/>
      <pr:pdfExportOpt xmlns:pr="smNativeData" xmlns="smNativeData" dt="1608296437" pagesRangeIndex="1" pagesSelectionIndex="0" qualityIndex="1" embedFonts="2" pdfaType="0" useJpegs="1" useSubsetFonts="1" useAlpha="1" relativeLinks="0" taggedPdf="1" pane="0" zoom="0" zoomContents="100" layout="0" includeDoc="0" viewFlags="0" openViewer="1" jpegQuality="90" flags="252" layoutIndex="0" exportSlideNames="1" name="/home/jay/braun/koala_pitch_20201218.pdf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94" d="100"/>
          <a:sy n="94" d="100"/>
        </p:scale>
        <p:origin x="375" y="420"/>
      </p:cViewPr>
      <p:guideLst x="0" y="0">
        <p:guide orient="horz" pos="2160"/>
        <p:guide pos="3840"/>
      </p:guideLst>
    </p:cSldViewPr>
  </p:slideViewPr>
  <p:outlineViewPr>
    <p:cViewPr>
      <p:scale>
        <a:sx n="303" d="100"/>
        <a:sy n="303" d="100"/>
      </p:scale>
      <p:origin x="0" y="0"/>
    </p:cViewPr>
  </p:outlineViewPr>
  <p:sorterViewPr>
    <p:cViewPr>
      <p:scale>
        <a:sx n="19" d="100"/>
        <a:sy n="19" d="100"/>
      </p:scale>
      <p:origin x="0" y="0"/>
    </p:cViewPr>
  </p:sorterViewPr>
  <p:notesViewPr>
    <p:cSldViewPr snapToObjects="1" showGuides="1">
      <p:cViewPr>
        <p:scale>
          <a:sx n="94" d="100"/>
          <a:sy n="94" d="100"/>
        </p:scale>
        <p:origin x="375" y="420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7_9afcXxMAAAAlAAAAZAAAAC0AAAAAAAAAAAAAAAAAAAAAA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VAEAAAAFAAAsLQAAqR0AABAAAAAmAAAACAAAAL8fAAAAAAAAMAAAABQAAAAAAAAAAAD//wAAAQAAAP//AAABAA=="/>
              </a:ext>
            </a:extLst>
          </p:cNvSpPr>
          <p:nvPr>
            <p:ph type="sldImg"/>
          </p:nvPr>
        </p:nvSpPr>
        <p:spPr>
          <a:xfrm>
            <a:off x="215900" y="812800"/>
            <a:ext cx="7127240" cy="4008755"/>
          </a:xfrm>
          <a:prstGeom prst="rect">
            <a:avLst/>
          </a:prstGeom>
        </p:spPr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/>
            <a:r>
              <a:rPr lang="de-de">
                <a:solidFill>
                  <a:srgbClr val="000000"/>
                </a:solidFill>
              </a:rPr>
              <a:t>Click to move the slide</a:t>
            </a:r>
            <a:endParaRPr lang="de-de">
              <a:solidFill>
                <a:srgbClr val="000000"/>
              </a:solidFill>
            </a:endParaR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pwQAAD4fAADaKQAA1jwAABAAAAAmAAAACAAAAL8fAAAAAAAAMAAAABQAAAAAAAAAAAD//wAAAQAAAP//AAABAA=="/>
              </a:ext>
            </a:extLst>
          </p:cNvSpPr>
          <p:nvPr>
            <p:ph type="body"/>
          </p:nvPr>
        </p:nvSpPr>
        <p:spPr>
          <a:xfrm>
            <a:off x="756285" y="5078730"/>
            <a:ext cx="6047105" cy="4810760"/>
          </a:xfrm>
          <a:prstGeom prst="rect">
            <a:avLst/>
          </a:prstGeo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Click to edit the notes format</a:t>
            </a:r>
          </a:p>
        </p:txBody>
      </p:sp>
      <p:sp>
        <p:nvSpPr>
          <p:cNvPr id="4" name="PlaceHolder 3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6V1wQ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AAAAAAuFAAASQMAABAAAAAmAAAACAAAAL8fAAAAAAAAMAAAABQAAAAAAAAAAAD//wAAAQAAAP//AAABAA=="/>
              </a:ext>
            </a:extLst>
          </p:cNvSpPr>
          <p:nvPr>
            <p:ph type="hdr"/>
          </p:nvPr>
        </p:nvSpPr>
        <p:spPr>
          <a:xfrm>
            <a:off x="0" y="0"/>
            <a:ext cx="3280410" cy="534035"/>
          </a:xfrm>
          <a:prstGeom prst="rect">
            <a:avLst/>
          </a:prstGeo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r>
              <a:rPr lang="de-de" sz="1400">
                <a:latin typeface="Times New Roman" pitchFamily="1" charset="0"/>
                <a:ea typeface="DejaVu Sans" pitchFamily="1" charset="0"/>
                <a:cs typeface="DejaVu Sans" pitchFamily="1" charset="0"/>
              </a:rPr>
              <a:t>&lt;header&gt;</a:t>
            </a:r>
            <a:endParaRPr lang="de-de" sz="1400">
              <a:latin typeface="Times New Roman" pitchFamily="1" charset="0"/>
              <a:ea typeface="DejaVu Sans" pitchFamily="1" charset="0"/>
              <a:cs typeface="DejaVu Sans" pitchFamily="1" charset="0"/>
            </a:endParaRPr>
          </a:p>
        </p:txBody>
      </p:sp>
      <p:sp>
        <p:nvSpPr>
          <p:cNvPr id="5" name="PlaceHolder 4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6V1wQ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xoAAAAAAACBLgAASQMAABAAAAAmAAAACAAAAL8fAAAAAAAAMAAAABQAAAAAAAAAAAD//wAAAQAAAP//AAABAA=="/>
              </a:ext>
            </a:extLst>
          </p:cNvSpPr>
          <p:nvPr>
            <p:ph type="dt"/>
          </p:nvPr>
        </p:nvSpPr>
        <p:spPr>
          <a:xfrm>
            <a:off x="4279265" y="0"/>
            <a:ext cx="3280410" cy="534035"/>
          </a:xfrm>
          <a:prstGeom prst="rect">
            <a:avLst/>
          </a:prstGeo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r>
              <a:rPr lang="de-de" sz="1400">
                <a:latin typeface="Times New Roman" pitchFamily="1" charset="0"/>
                <a:ea typeface="DejaVu Sans" pitchFamily="1" charset="0"/>
                <a:cs typeface="DejaVu Sans" pitchFamily="1" charset="0"/>
              </a:rPr>
              <a:t>&lt;date/time&gt;</a:t>
            </a:r>
            <a:endParaRPr lang="de-de" sz="1400">
              <a:latin typeface="Times New Roman" pitchFamily="1" charset="0"/>
              <a:ea typeface="DejaVu Sans" pitchFamily="1" charset="0"/>
              <a:cs typeface="DejaVu Sans" pitchFamily="1" charset="0"/>
            </a:endParaRPr>
          </a:p>
        </p:txBody>
      </p:sp>
      <p:sp>
        <p:nvSpPr>
          <p:cNvPr id="6" name="PlaceHolder 5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6V1wQ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Hw+AAAuFAAAxUEAABAAAAAmAAAACAAAAL8fAAAAAAAAMAAAABQAAAAAAAAAAAD//wAAAQAAAP//AAABAA=="/>
              </a:ext>
            </a:extLst>
          </p:cNvSpPr>
          <p:nvPr>
            <p:ph type="ftr"/>
          </p:nvPr>
        </p:nvSpPr>
        <p:spPr>
          <a:xfrm>
            <a:off x="0" y="10157460"/>
            <a:ext cx="3280410" cy="534035"/>
          </a:xfrm>
          <a:prstGeom prst="rect">
            <a:avLst/>
          </a:prstGeom>
        </p:spPr>
        <p:txBody>
          <a:bodyPr vert="horz" wrap="square" lIns="0" tIns="0" rIns="0" bIns="0" numCol="1" spcCol="215900" anchor="b">
            <a:prstTxWarp prst="textNoShape">
              <a:avLst/>
            </a:prstTxWarp>
          </a:bodyPr>
          <a:lstStyle/>
          <a:p>
            <a:pPr/>
            <a:r>
              <a:rPr lang="de-de" sz="1400">
                <a:latin typeface="Times New Roman" pitchFamily="1" charset="0"/>
                <a:ea typeface="DejaVu Sans" pitchFamily="1" charset="0"/>
                <a:cs typeface="DejaVu Sans" pitchFamily="1" charset="0"/>
              </a:rPr>
              <a:t>&lt;footer&gt;</a:t>
            </a:r>
            <a:endParaRPr lang="de-de" sz="1400">
              <a:latin typeface="Times New Roman" pitchFamily="1" charset="0"/>
              <a:ea typeface="DejaVu Sans" pitchFamily="1" charset="0"/>
              <a:cs typeface="DejaVu Sans" pitchFamily="1" charset="0"/>
            </a:endParaRPr>
          </a:p>
        </p:txBody>
      </p:sp>
      <p:sp>
        <p:nvSpPr>
          <p:cNvPr id="7" name="PlaceHolder 6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EFBQU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xoAAHw+AACBLgAAxUEAABAAAAAmAAAACAAAAL8fAAAAAAAAMAAAABQAAAAAAAAAAAD//wAAAQAAAP//AAABAA=="/>
              </a:ext>
            </a:extLst>
          </p:cNvSpPr>
          <p:nvPr>
            <p:ph type="sldNum"/>
          </p:nvPr>
        </p:nvSpPr>
        <p:spPr>
          <a:xfrm>
            <a:off x="4279265" y="10157460"/>
            <a:ext cx="3280410" cy="534035"/>
          </a:xfrm>
          <a:prstGeom prst="rect">
            <a:avLst/>
          </a:prstGeom>
        </p:spPr>
        <p:txBody>
          <a:bodyPr vert="horz" wrap="square" lIns="0" tIns="0" rIns="0" bIns="0" numCol="1" spcCol="215900" anchor="b">
            <a:prstTxWarp prst="textNoShape">
              <a:avLst/>
            </a:prstTxWarp>
          </a:bodyPr>
          <a:lstStyle/>
          <a:p>
            <a:pPr/>
            <a:fld id="{0864916E-20E5-3167-ABDC-D632DF925D83}" type="slidenum">
              <a:rPr lang="de-de" sz="1400">
                <a:latin typeface="Times New Roman" pitchFamily="1" charset="0"/>
                <a:ea typeface="DejaVu Sans" pitchFamily="1" charset="0"/>
                <a:cs typeface="DejaVu Sans" pitchFamily="1" charset="0"/>
              </a:rPr>
              <a:t>‹Nr.›</a:t>
            </a:fld>
            <a:endParaRPr lang="de-de" sz="1400">
              <a:latin typeface="Times New Roman" pitchFamily="1" charset="0"/>
              <a:ea typeface="DejaVu Sans" pitchFamily="1" charset="0"/>
              <a:cs typeface="DejaVu Sans" pitchFamily="1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20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7_9afcXxMAAAAlAAAAZAAAAC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Q0BIo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QAACYHAABPJgAAchoAABAAAAAmAAAACAAAAAEPAAAAAAAAMAAAABQAAAAAAAAAAAD//wAAAQAAAP//AAABAA=="/>
              </a:ext>
            </a:extLst>
          </p:cNvSpPr>
          <p:nvPr>
            <p:ph type="sldImg"/>
          </p:nvPr>
        </p:nvSpPr>
        <p:spPr>
          <a:xfrm>
            <a:off x="654050" y="1162050"/>
            <a:ext cx="5573395" cy="3136900"/>
          </a:xfrm>
          <a:prstGeom prst="rect">
            <a:avLst/>
          </a:prstGeom>
        </p:spPr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7_9afcXxMAAAAlAAAAZAAAAA0AAAAAkgAAAEkAAACSAAAASQ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OOA9I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PAQAAIUbAAAXJgAABzIAABAAAAAmAAAACAAAAL8fAAAAAAAAMAAAABQAAAAAAAAAAAD//wAAAQAAAP//AAABAA=="/>
              </a:ext>
            </a:extLst>
          </p:cNvSpPr>
          <p:nvPr>
            <p:ph type="body"/>
          </p:nvPr>
        </p:nvSpPr>
        <p:spPr>
          <a:xfrm>
            <a:off x="688340" y="4473575"/>
            <a:ext cx="5503545" cy="3658870"/>
          </a:xfrm>
          <a:prstGeom prst="rect">
            <a:avLst/>
          </a:prstGeom>
        </p:spPr>
        <p:txBody>
          <a:bodyPr vert="horz" wrap="square" lIns="92710" tIns="46355" rIns="92710" bIns="46355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4" name="CustomShape 3"/>
          <p:cNvSpPr>
            <a:extLst>
              <a:ext uri="smNativeData">
                <pr:smNativeData xmlns:pr="smNativeData" xmlns="smNativeData" val="SMDATA_17_9afcXxMAAAAlAAAAZAAAAA0AAAAAkAAAAEgAAACQAAAAS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I4D0gM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xcAAFI2AABRKgAALzkAABAAAAAmAAAACAAAAP//////////MAAAABQAAAAAAAAAAAD//wAAAQAAAP//AAABAA=="/>
              </a:ext>
            </a:extLst>
          </p:cNvSpPr>
          <p:nvPr/>
        </p:nvSpPr>
        <p:spPr>
          <a:xfrm>
            <a:off x="3898265" y="8830310"/>
            <a:ext cx="2980690" cy="465455"/>
          </a:xfrm>
          <a:prstGeom prst="rect">
            <a:avLst/>
          </a:prstGeom>
          <a:noFill/>
          <a:ln>
            <a:noFill/>
          </a:ln>
          <a:effectLst/>
        </p:spPr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Blank Slide">
    <p:bg>
      <p:bgPr>
        <a:gradFill flip="none"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 preserve="1">
  <p:cSld name="Title Slide">
    <p:bg>
      <p:bgPr>
        <a:gradFill flip="none"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8BAAA/RwAAuggAABAAAAAmAAAACAAAADwQ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N8JAAA/RwAAViIAABAAAAAmAAAACAAAALyQAAAAAAAAMAAAABQAAAAAAAAAAAD//wAAAQAAAP//AAABAA=="/>
              </a:ext>
            </a:extLst>
          </p:cNvSpPr>
          <p:nvPr>
            <p:ph type="subTitle" idx="1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>
            <a:lvl1pPr algn="ctr">
              <a:defRPr lang="de-de"/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</a:lstStyle>
          <a:p>
            <a:pPr>
              <a:defRPr lang="de-de"/>
            </a:pPr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" preserve="1">
  <p:cSld name="Title, Content">
    <p:bg>
      <p:bgPr>
        <a:gradFill flip="none"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8BAAA/RwAAuggAABAAAAAmAAAACAAAADwQ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N8JAAA/RwAAViIAABAAAAAmAAAACAAAADwQAAAAAAAAMAAAABQAAAAAAAAAAAD//wAAAQAAAP//AAABAA=="/>
              </a:ext>
            </a:extLst>
          </p:cNvSpPr>
          <p:nvPr>
            <p:ph idx="1"/>
          </p:nvPr>
        </p:nvSpPr>
        <p:spPr/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" preserve="1">
  <p:cSld name="Title, 2 Content">
    <p:bg>
      <p:bgPr>
        <a:gradFill flip="none"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8BAAA/RwAAuggAABAAAAAmAAAACAAAADwQ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N8JAACwJAAAViI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4645"/>
            <a:ext cx="5354320" cy="397700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4" name="PlaceHolder 3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ViYAAN8JAABGRwAAViI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231890" y="1604645"/>
            <a:ext cx="5354320" cy="397700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 preserve="1">
  <p:cSld name="Title Only">
    <p:bg>
      <p:bgPr>
        <a:gradFill flip="none"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8BAAA/RwAAuggAABAAAAAmAAAACAAAADwQ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Only" preserve="1">
  <p:cSld name="Centered Text">
    <p:bg>
      <p:bgPr>
        <a:gradFill flip="none"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8BAAA/RwAAViIAABAAAAAmAAAACAAAAL2Q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609600" y="273685"/>
            <a:ext cx="10972165" cy="5307965"/>
          </a:xfrm>
        </p:spPr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>
            <a:lvl1pPr algn="ctr">
              <a:defRPr lang="de-de"/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</a:lstStyle>
          <a:p>
            <a:pPr>
              <a:defRPr lang="de-de"/>
            </a:pPr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AndObj" preserve="1">
  <p:cSld name="Title, 2 Content and Content">
    <p:bg>
      <p:bgPr>
        <a:gradFill flip="none"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8BAAA/RwAAuggAABAAAAAmAAAACAAAADwQ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N8JAACwJAAAihU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4645"/>
            <a:ext cx="535432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4" name="PlaceHolder 3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ViYAAN8JAABGRwAAViI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231890" y="1604645"/>
            <a:ext cx="5354320" cy="397700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5" name="PlaceHolder 4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cWAACwJAAAUiI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09600" y="3682365"/>
            <a:ext cx="535432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AndTwoObj" preserve="1">
  <p:cSld name="Title Content and 2 Content">
    <p:bg>
      <p:bgPr>
        <a:gradFill flip="none"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8BAAA/RwAAuggAABAAAAAmAAAACAAAADwQ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N8JAACwJAAAViI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4645"/>
            <a:ext cx="5354320" cy="397700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4" name="PlaceHolder 3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ViYAAN8JAABGRwAAihU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231890" y="1604645"/>
            <a:ext cx="535432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5" name="PlaceHolder 4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ViYAAKcWAABGRwAAUiI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231890" y="3682365"/>
            <a:ext cx="535432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OverTx" preserve="1">
  <p:cSld name="Title, 2 Content over Content">
    <p:bg>
      <p:bgPr>
        <a:gradFill flip="none"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8BAAA/RwAAuggAABAAAAAmAAAACAAAADwQ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N8JAACwJAAAihU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4645"/>
            <a:ext cx="535432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4" name="PlaceHolder 3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ViYAAN8JAABGRwAAihU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231890" y="1604645"/>
            <a:ext cx="535432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5" name="PlaceHolder 4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cWAAA/RwAAUiI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09600" y="3682365"/>
            <a:ext cx="10972165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OverTx" preserve="1">
  <p:cSld name="Title, Content over Content">
    <p:bg>
      <p:bgPr>
        <a:gradFill flip="none"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8BAAA/RwAAuggAABAAAAAmAAAACAAAADwQ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FBQU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N8JAAA/RwAAihU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4645"/>
            <a:ext cx="10972165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4" name="PlaceHolder 3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FBQU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cWAAA/RwAAUiI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09600" y="3682365"/>
            <a:ext cx="10972165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fourObj" preserve="1">
  <p:cSld name="Title, 4 Content">
    <p:bg>
      <p:bgPr>
        <a:gradFill flip="none"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8BAAA/RwAAuggAABAAAAAmAAAACAAAADwQ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N8JAACwJAAAihU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4645"/>
            <a:ext cx="535432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4" name="PlaceHolder 3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ViYAAN8JAABGRwAAihU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231890" y="1604645"/>
            <a:ext cx="535432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5" name="PlaceHolder 4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cWAACwJAAAUiI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09600" y="3682365"/>
            <a:ext cx="535432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6" name="PlaceHolder 5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FBQU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ViYAAKcWAABGRwAAUiI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231890" y="3682365"/>
            <a:ext cx="535432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</p:spTree>
  </p:cSld>
  <p:clrMapOvr>
    <a:masterClrMapping/>
  </p:clrMapOvr>
</p:sldLayout>
</file>

<file path=ppt/slideLayouts/slideLayout1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Title, 6 Content">
    <p:bg>
      <p:bgPr>
        <a:gradFill flip="none"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FBQU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8BAAA/RwAAuggAABAAAAAmAAAACAAAADwQ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FBQU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N8JAAB8GQAAihUAABAAAAAmAAAACAAAAD0QAAAAAAAAMAAAABQAAAAAAAAAAAD//wAAAQAAAP//AAABAA=="/>
              </a:ext>
            </a:extLst>
          </p:cNvSpPr>
          <p:nvPr>
            <p:ph idx="6"/>
          </p:nvPr>
        </p:nvSpPr>
        <p:spPr>
          <a:xfrm>
            <a:off x="609600" y="1604645"/>
            <a:ext cx="353314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4" name="PlaceHolder 3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Li5urs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kxoAAN8JAABOMAAAihUAABAAAAAmAAAACAAAAD0QAAAAAAAAMAAAABQAAAAAAAAAAAD//wAAAQAAAP//AAABAA=="/>
              </a:ext>
            </a:extLst>
          </p:cNvSpPr>
          <p:nvPr>
            <p:ph idx="5"/>
          </p:nvPr>
        </p:nvSpPr>
        <p:spPr>
          <a:xfrm>
            <a:off x="4319905" y="1604645"/>
            <a:ext cx="3532505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5" name="PlaceHolder 4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ZTEAAN8JAAAhRwAAihUAABAAAAAmAAAACAAAAD0QAAAAAAAAMAAAABQAAAAAAAAAAAD//wAAAQAAAP//AAABAA=="/>
              </a:ext>
            </a:extLst>
          </p:cNvSpPr>
          <p:nvPr>
            <p:ph idx="4"/>
          </p:nvPr>
        </p:nvSpPr>
        <p:spPr>
          <a:xfrm>
            <a:off x="8029575" y="1604645"/>
            <a:ext cx="353314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6" name="PlaceHolder 5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cWAAB8GQAAUiIAABAAAAAmAAAACAAAAD0QAAAAAAAAMAAAABQAAAAAAAAAAAD//wAAAQAAAP//AAABAA=="/>
              </a:ext>
            </a:extLst>
          </p:cNvSpPr>
          <p:nvPr>
            <p:ph idx="3"/>
          </p:nvPr>
        </p:nvSpPr>
        <p:spPr>
          <a:xfrm>
            <a:off x="609600" y="3682365"/>
            <a:ext cx="353314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7" name="PlaceHolder 6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kxoAAKcWAABOMAAAUiIAABAAAAAmAAAACAAAAD0QAAAAAAAAMAAAABQAAAAAAAAAAAD//wAAAQAAAP//AAABAA=="/>
              </a:ext>
            </a:extLst>
          </p:cNvSpPr>
          <p:nvPr>
            <p:ph idx="2"/>
          </p:nvPr>
        </p:nvSpPr>
        <p:spPr>
          <a:xfrm>
            <a:off x="4319905" y="3682365"/>
            <a:ext cx="3532505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8" name="PlaceHolder 7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ZTEAAKcWAAAhRwAAUiI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8029575" y="3682365"/>
            <a:ext cx="353314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gradFill flip="none"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"/>
          <p:cNvSpPr>
            <a:extLst>
              <a:ext uri="smNativeData">
                <pr:smNativeData xmlns:pr="smNativeData" xmlns="smNativeData" val="SMDATA_17_9afcXxMAAAAlAAAACgAAAA0AAAAAkAAAAEgAAACQAAAAS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BAAAAAAAAAABi/wBa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L0R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Bi/wB/f38A5+bmA8zMzADAwP8Af39/AAAAAAAAAAAAAAAAAAAAAAAAAAAAIQAAABgAAAAUAAAA8wMAAKIMAAAcEAAAogwAABAAAAAmAAAACAAAAP//////////MAAAABQAAAAAAAAAAAD//wAAAQAAAP//AAABAA=="/>
              </a:ext>
            </a:extLst>
          </p:cNvSpPr>
          <p:nvPr/>
        </p:nvSpPr>
        <p:spPr>
          <a:xfrm>
            <a:off x="641985" y="2053590"/>
            <a:ext cx="1976755" cy="0"/>
          </a:xfrm>
          <a:prstGeom prst="line">
            <a:avLst/>
          </a:prstGeom>
          <a:noFill/>
          <a:ln w="57150" cap="flat" cmpd="sng" algn="ctr">
            <a:solidFill>
              <a:srgbClr val="0062FF"/>
            </a:solidFill>
            <a:prstDash val="solid"/>
            <a:headEnd type="none"/>
            <a:tailEnd type="none"/>
          </a:ln>
          <a:effectLst/>
        </p:spPr>
      </p:sp>
      <p:sp>
        <p:nvSpPr>
          <p:cNvPr id="3" name="CustomShape 2"/>
          <p:cNvSpPr>
            <a:extLst>
              <a:ext uri="smNativeData">
                <pr:smNativeData xmlns:pr="smNativeData" xmlns="smNativeData" val="SMDATA_17_9afcXxMAAAAlAAAAZAAAAA0AAAAAkAAAAEgAAACQAAAAS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YU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ZP7//zInAADxBQAAxSgAABAAAAAmAAAACAAAAP//////////MAAAABQAAAAAAAAAAAD//wAAAQAAAP//AAABAA=="/>
              </a:ext>
            </a:extLst>
          </p:cNvSpPr>
          <p:nvPr/>
        </p:nvSpPr>
        <p:spPr>
          <a:xfrm>
            <a:off x="-261620" y="6371590"/>
            <a:ext cx="1227455" cy="255905"/>
          </a:xfrm>
          <a:prstGeom prst="rect">
            <a:avLst/>
          </a:prstGeom>
          <a:noFill/>
          <a:ln>
            <a:noFill/>
          </a:ln>
          <a:effectLst/>
        </p:spPr>
      </p:sp>
      <p:sp>
        <p:nvSpPr>
          <p:cNvPr id="4" name="PlaceHolder 4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4Z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8BAAA/RwAAuggAABAAAAAmAAAACAAAAL8fAAD//8EBMAAAABQAAAAAAAAAAAD//wAAAQAAAP//AAABAA=="/>
              </a:ext>
            </a:extLst>
          </p:cNvSpPr>
          <p:nvPr>
            <p:ph type="title"/>
          </p:nvPr>
        </p:nvSpPr>
        <p:spPr>
          <a:xfrm>
            <a:off x="609600" y="273685"/>
            <a:ext cx="10972165" cy="11449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Click to edit the title text format</a:t>
            </a:r>
          </a:p>
        </p:txBody>
      </p:sp>
      <p:sp>
        <p:nvSpPr>
          <p:cNvPr id="5" name="PlaceHolder 5"/>
          <p:cNvSpPr>
            <a:spLocks noGrp="1" noChangeArrowheads="1"/>
            <a:extLst>
              <a:ext uri="smNativeData">
                <pr:smNativeData xmlns:pr="smNativeData" xmlns="smNativeData" val="SMDATA_17_9af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N8JAAA/RwAAViIAABAAAAAmAAAACAAAAL8fAAD//8EBMAAAABQAAAAAAAAAAAD//wAAAQAAAP//AAABAA=="/>
              </a:ext>
            </a:extLst>
          </p:cNvSpPr>
          <p:nvPr>
            <p:ph type="body"/>
          </p:nvPr>
        </p:nvSpPr>
        <p:spPr>
          <a:xfrm>
            <a:off x="609600" y="1604645"/>
            <a:ext cx="10972165" cy="39770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Click to edit the outline text format</a:t>
            </a:r>
          </a:p>
          <a:p>
            <a:pPr lvl="1">
              <a:defRPr lang="de-de"/>
            </a:pPr>
            <a:r>
              <a:t>Second Outline Level</a:t>
            </a:r>
          </a:p>
          <a:p>
            <a:pPr lvl="2">
              <a:defRPr lang="de-de"/>
            </a:pPr>
            <a:r>
              <a:t>Third Outline Level</a:t>
            </a:r>
          </a:p>
          <a:p>
            <a:pPr lvl="3">
              <a:defRPr lang="de-de"/>
            </a:pPr>
            <a:r>
              <a:t>Fourth Outline Level</a:t>
            </a:r>
          </a:p>
          <a:p>
            <a:pPr lvl="4">
              <a:defRPr lang="de-de"/>
            </a:pPr>
            <a:r>
              <a:t>Fifth Outline Level</a:t>
            </a:r>
          </a:p>
          <a:p>
            <a:pPr lvl="5">
              <a:defRPr lang="de-de"/>
            </a:pPr>
            <a:r>
              <a:t>Sixth Outline Level</a:t>
            </a:r>
          </a:p>
          <a:p>
            <a:pPr lvl="6">
              <a:defRPr lang="de-de"/>
            </a:pPr>
            <a:r>
              <a:t>Seventh Outline Level</a:t>
            </a:r>
          </a:p>
        </p:txBody>
      </p:sp>
      <p:sp>
        <p:nvSpPr>
          <p:cNvPr id="6" name="Rectangle1"/>
          <p:cNvSpPr>
            <a:extLst>
              <a:ext uri="smNativeData">
                <pr:smNativeData xmlns:pr="smNativeData" xmlns="smNativeData" val="SMDATA_17_9afcXxMAAAAlAAAAZAAAAA0AAAAAkAAAAEgAAACQAAAAS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BAAAAAAAAAAOurwA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OAf8Qc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OurwB/f38A5+bmA8zMzADAwP8Af39/AAAAAAAAAAAAAAAAAAAAAAAAAAAAIQAAABgAAAAUAAAA//////P///8ASwAAMCoAABAAAAAmAAAACAAAAP//////////MAAAABQAAAAAAAAAAAD//wAAAQAAAP//AAABAA=="/>
              </a:ext>
            </a:extLst>
          </p:cNvSpPr>
          <p:nvPr/>
        </p:nvSpPr>
        <p:spPr>
          <a:xfrm>
            <a:off x="-635" y="-8255"/>
            <a:ext cx="12192635" cy="6866255"/>
          </a:xfrm>
          <a:prstGeom prst="rect">
            <a:avLst/>
          </a:prstGeom>
          <a:noFill/>
          <a:ln w="38100" cap="flat" cmpd="sng" algn="ctr">
            <a:solidFill>
              <a:srgbClr val="03AEAF"/>
            </a:solidFill>
            <a:prstDash val="solid"/>
            <a:headEnd type="none"/>
            <a:tailEnd type="none"/>
          </a:ln>
          <a:effectLst/>
        </p:spPr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 dt="0"/>
  <p:txStyles>
    <p:titleStyle>
      <a:lvl1pPr marL="0" marR="0" indent="0" algn="ctr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4400" b="0" i="0" u="none" strike="noStrike" kern="1" spc="0" baseline="0">
          <a:solidFill>
            <a:srgbClr val="000000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1pPr>
      <a:lvl2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DejaVu Sans" pitchFamily="1" charset="0"/>
          <a:cs typeface="DejaVu Sans" pitchFamily="1" charset="0"/>
        </a:defRPr>
      </a:lvl2pPr>
      <a:lvl3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DejaVu Sans" pitchFamily="1" charset="0"/>
          <a:cs typeface="DejaVu Sans" pitchFamily="1" charset="0"/>
        </a:defRPr>
      </a:lvl3pPr>
      <a:lvl4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DejaVu Sans" pitchFamily="1" charset="0"/>
          <a:cs typeface="DejaVu Sans" pitchFamily="1" charset="0"/>
        </a:defRPr>
      </a:lvl4pPr>
      <a:lvl5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DejaVu Sans" pitchFamily="1" charset="0"/>
          <a:cs typeface="DejaVu Sans" pitchFamily="1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DejaVu Sans" pitchFamily="1" charset="0"/>
          <a:cs typeface="DejaVu Sans" pitchFamily="1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DejaVu Sans" pitchFamily="1" charset="0"/>
          <a:cs typeface="DejaVu Sans" pitchFamily="1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DejaVu Sans" pitchFamily="1" charset="0"/>
          <a:cs typeface="DejaVu Sans" pitchFamily="1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DejaVu Sans" pitchFamily="1" charset="0"/>
          <a:cs typeface="DejaVu Sans" pitchFamily="1" charset="0"/>
        </a:defRPr>
      </a:lvl9pPr>
    </p:titleStyle>
    <p:bodyStyle>
      <a:lvl1pPr marL="431800" marR="0" indent="-323850" algn="l" defTabSz="914400">
        <a:lnSpc>
          <a:spcPct val="100000"/>
        </a:lnSpc>
        <a:spcBef>
          <a:spcPts val="1415"/>
        </a:spcBef>
        <a:spcAft>
          <a:spcPts val="0"/>
        </a:spcAft>
        <a:buClrTx/>
        <a:buSzPts val="1440"/>
        <a:buFont typeface="Wingdings" pitchFamily="0" charset="0"/>
        <a:buChar char=""/>
        <a:tabLst/>
        <a:defRPr lang="de-de" sz="3200" b="0" i="0" u="none" strike="noStrike" kern="1" spc="0" baseline="0">
          <a:solidFill>
            <a:srgbClr val="000000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1pPr>
      <a:lvl2pPr marL="864235" marR="0" indent="-323850" algn="l" defTabSz="914400">
        <a:lnSpc>
          <a:spcPct val="100000"/>
        </a:lnSpc>
        <a:spcBef>
          <a:spcPts val="1130"/>
        </a:spcBef>
        <a:spcAft>
          <a:spcPts val="0"/>
        </a:spcAft>
        <a:buClrTx/>
        <a:buSzPts val="1800"/>
        <a:buFont typeface="Symbol" pitchFamily="1" charset="0"/>
        <a:buChar char=""/>
        <a:tabLst/>
        <a:defRPr lang="de-de" sz="2400" b="0" i="0" u="none" strike="noStrike" kern="1" spc="0" baseline="0">
          <a:solidFill>
            <a:srgbClr val="000000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2pPr>
      <a:lvl3pPr marL="1296035" marR="0" indent="-288290" algn="l" defTabSz="914400">
        <a:lnSpc>
          <a:spcPct val="100000"/>
        </a:lnSpc>
        <a:spcBef>
          <a:spcPts val="850"/>
        </a:spcBef>
        <a:spcAft>
          <a:spcPts val="0"/>
        </a:spcAft>
        <a:buClrTx/>
        <a:buSzPts val="900"/>
        <a:buFont typeface="Wingdings" pitchFamily="0" charset="0"/>
        <a:buChar char=""/>
        <a:tabLst/>
        <a:defRPr lang="de-de" sz="2000" b="0" i="0" u="none" strike="noStrike" kern="1" spc="0" baseline="0">
          <a:solidFill>
            <a:srgbClr val="000000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3pPr>
      <a:lvl4pPr marL="1727835" marR="0" indent="-215900" algn="l" defTabSz="914400">
        <a:lnSpc>
          <a:spcPct val="100000"/>
        </a:lnSpc>
        <a:spcBef>
          <a:spcPts val="565"/>
        </a:spcBef>
        <a:spcAft>
          <a:spcPts val="0"/>
        </a:spcAft>
        <a:buClrTx/>
        <a:buSzPts val="1500"/>
        <a:buFont typeface="Symbol" pitchFamily="1" charset="0"/>
        <a:buChar char=""/>
        <a:tabLst/>
        <a:defRPr lang="de-de" sz="2000" b="0" i="0" u="none" strike="noStrike" kern="1" spc="0" baseline="0">
          <a:solidFill>
            <a:srgbClr val="000000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4pPr>
      <a:lvl5pPr marL="2160270" marR="0" indent="-215900" algn="l" defTabSz="914400">
        <a:lnSpc>
          <a:spcPct val="100000"/>
        </a:lnSpc>
        <a:spcBef>
          <a:spcPts val="280"/>
        </a:spcBef>
        <a:spcAft>
          <a:spcPts val="0"/>
        </a:spcAft>
        <a:buClrTx/>
        <a:buSzPts val="900"/>
        <a:buFont typeface="Wingdings" pitchFamily="0" charset="0"/>
        <a:buChar char=""/>
        <a:tabLst/>
        <a:defRPr lang="de-de" sz="2000" b="0" i="0" u="none" strike="noStrike" kern="1" spc="0" baseline="0">
          <a:solidFill>
            <a:srgbClr val="000000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5pPr>
      <a:lvl6pPr marL="2592070" marR="0" indent="-215900" algn="l" defTabSz="914400">
        <a:lnSpc>
          <a:spcPct val="100000"/>
        </a:lnSpc>
        <a:spcBef>
          <a:spcPts val="280"/>
        </a:spcBef>
        <a:spcAft>
          <a:spcPts val="0"/>
        </a:spcAft>
        <a:buClrTx/>
        <a:buSzPts val="900"/>
        <a:buFont typeface="Wingdings" pitchFamily="0" charset="0"/>
        <a:buChar char=""/>
        <a:tabLst/>
        <a:defRPr lang="de-de" sz="2000" b="0" i="0" u="none" strike="noStrike" kern="1" spc="0" baseline="0">
          <a:solidFill>
            <a:srgbClr val="000000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6pPr>
      <a:lvl7pPr marL="3023870" marR="0" indent="-215900" algn="l" defTabSz="914400">
        <a:lnSpc>
          <a:spcPct val="100000"/>
        </a:lnSpc>
        <a:spcBef>
          <a:spcPts val="280"/>
        </a:spcBef>
        <a:spcAft>
          <a:spcPts val="0"/>
        </a:spcAft>
        <a:buClrTx/>
        <a:buSzPts val="900"/>
        <a:buFont typeface="Wingdings" pitchFamily="0" charset="0"/>
        <a:buChar char=""/>
        <a:tabLst/>
        <a:defRPr lang="de-de" sz="2000" b="0" i="0" u="none" strike="noStrike" kern="1" spc="0" baseline="0">
          <a:solidFill>
            <a:srgbClr val="000000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7pPr>
      <a:lvl8pPr marL="3429000" marR="0" indent="-228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8pPr>
      <a:lvl9pPr marL="3886200" marR="0" indent="-228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3AEA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Basic Sans"/>
        <a:ea typeface="Basic Roman"/>
        <a:cs typeface="Basic Roman"/>
      </a:majorFont>
      <a:minorFont>
        <a:latin typeface="Basic Sans"/>
        <a:ea typeface="Basic Roman"/>
        <a:cs typeface="Basic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resentation">
      <a:majorFont>
        <a:latin typeface="Basic Sans"/>
        <a:ea typeface="Basic Roman"/>
        <a:cs typeface="Basic Roman"/>
      </a:majorFont>
      <a:minorFont>
        <a:latin typeface="Basic Sans"/>
        <a:ea typeface="Basic Roman"/>
        <a:cs typeface="Basic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Anna Leyva</dc:creator>
  <cp:keywords/>
  <dc:description/>
  <cp:lastModifiedBy>jay</cp:lastModifiedBy>
  <cp:revision>0</cp:revision>
  <dcterms:created xsi:type="dcterms:W3CDTF">2019-05-07T13:42:41Z</dcterms:created>
  <dcterms:modified xsi:type="dcterms:W3CDTF">2020-12-18T13:00:37Z</dcterms:modified>
</cp:coreProperties>
</file>