
<file path=[Content_Types].xml><?xml version="1.0" encoding="utf-8"?>
<Types xmlns="http://schemas.openxmlformats.org/package/2006/content-types">
  <Default Extension="rels" ContentType="application/vnd.openxmlformats-package.relationships+xml"/>
  <Default Extension="xml" ContentType="application/xml"/>
  <Default Extension="vml" ContentType="application/vnd.openxmlformats-officedocument.vmlDrawing"/>
  <Default Extension="fntdata" ContentType="application/x-fontdata"/>
  <Default Extension="bmp" ContentType="image/bmp"/>
  <Default Extension="jpeg" ContentType="image/jpeg"/>
  <Default Extension="png" ContentType="image/png"/>
  <Default Extension="gif" ContentType="image/gif"/>
  <Default Extension="tif" ContentType="image/tif"/>
  <Default Extension="emf" ContentType="image/x-emf"/>
  <Default Extension="wmf" ContentType="image/x-wmf"/>
  <Default Extension="pct" ContentType="image/pct"/>
  <Default Extension="pcx" ContentType="image/pcx"/>
  <Default Extension="tga" ContentType="image/tga"/>
  <Default Extension="svg" ContentType="image/svg+xml"/>
  <Default Extension="avi" ContentType="video/avi"/>
  <Default Extension="wmv" ContentType="video/wmv"/>
  <Default Extension="mpg" ContentType="video/mpeg"/>
  <Default Extension="mpeg" ContentType="video/mpeg"/>
  <Default Extension="mp2" ContentType="video/mpeg"/>
  <Default Extension="mp4" ContentType="video/mpeg"/>
  <Default Extension="wma" ContentType="audio/x-ms-wma"/>
  <Default Extension="mid" ContentType="audio/unknown"/>
  <Default Extension="midi" ContentType="audio/unknown"/>
  <Default Extension="rmi" ContentType="audio/unknown"/>
  <Default Extension="mp3" ContentType="audio/unknown"/>
  <Default Extension="wav" ContentType="audio/wav"/>
  <Default Extension="bin" ContentType="application/vnd.openxmlformats-officedocument.oleObject"/>
  <Override PartName="/docProps/core.xml" ContentType="application/vnd.openxmlformats-package.core-properties+xml"/>
  <Override PartName="/docProps/app.xml" ContentType="application/vnd.openxmlformats-officedocument.extended-properties+xml"/>
  <Override PartName="/ppt/presentation.xml" ContentType="application/sm.presentations.presentationml.presentation.main+xml"/>
  <Override PartName="/ppt/theme/theme1.xml" ContentType="application/vnd.openxmlformats-officedocument.them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ppt/slideMasters/slideMaster1.xml" ContentType="application/vnd.openxmlformats-officedocument.presentationml.slideMaster+xml"/>
  <Override PartName="/ppt/slides/slide1.xml" ContentType="application/vnd.openxmlformats-officedocument.presentationml.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Types>
</file>

<file path=_rels/.rels><?xml version="1.0" encoding="UTF-8" standalone="yes" ?>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p:sldMasterIdLst>
    <p:sldMasterId id="2147483648" r:id="rId5"/>
  </p:sldMasterIdLst>
  <p:sldIdLst>
    <p:sldId id="347" r:id="rId6"/>
  </p:sldIdLst>
  <p:hf sldNum="0" hdr="0" ftr="0" dt="0">
    <p:prHF dtFmt="0"/>
  </p:hf>
  <p:sldSz cx="12192000" cy="6858000"/>
  <p:notesSz cx="6858000" cy="12192000"/>
  <p:defaultTextStyle>
    <a:lvl1pPr marL="0" marR="0" indent="0" algn="l" defTabSz="457200">
      <a:hyphen val="0"/>
      <a:lnSpc>
        <a:spcPct val="100000"/>
      </a:lnSpc>
      <a:spcBef>
        <a:spcPts val="0"/>
      </a:spcBef>
      <a:spcAft>
        <a:spcPts val="0"/>
      </a:spcAft>
      <a:buNone/>
      <p:prBullet>
        <a:buNone/>
      </p:prBullet>
      <a:tabLst/>
      <a:defRPr sz="1800" b="0" i="0" u="none" strike="noStrike" kern="1" cap="none" spc="0" prSpc="50" pitch="50" baseline="0">
        <a:solidFill>
          <a:schemeClr val="tx1"/>
        </a:solidFill>
        <a:effectLst/>
        <a:txBgFill val="auto"/>
        <a:latin typeface="Calibri" pitchFamily="2" charset="0"/>
        <a:ea typeface="SimSun" pitchFamily="0" charset="0"/>
        <a:cs typeface="Times New Roman" pitchFamily="1" charset="0"/>
      </a:defRPr>
    </a:lvl1pPr>
    <a:lvl2pPr marL="457200" marR="0" indent="0" algn="l" defTabSz="457200">
      <a:hyphen val="0"/>
      <a:lnSpc>
        <a:spcPct val="100000"/>
      </a:lnSpc>
      <a:spcBef>
        <a:spcPts val="0"/>
      </a:spcBef>
      <a:spcAft>
        <a:spcPts val="0"/>
      </a:spcAft>
      <a:buNone/>
      <p:prBullet>
        <a:buNone/>
      </p:prBullet>
      <a:tabLst/>
      <a:defRPr sz="1800" b="0" i="0" u="none" strike="noStrike" kern="1" cap="none" spc="0" prSpc="50" pitch="50" baseline="0">
        <a:solidFill>
          <a:schemeClr val="tx1"/>
        </a:solidFill>
        <a:effectLst/>
        <a:txBgFill val="auto"/>
        <a:latin typeface="Calibri" pitchFamily="2" charset="0"/>
        <a:ea typeface="SimSun" pitchFamily="0" charset="0"/>
        <a:cs typeface="Times New Roman" pitchFamily="1" charset="0"/>
      </a:defRPr>
    </a:lvl2pPr>
    <a:lvl3pPr marL="914400" marR="0" indent="0" algn="l" defTabSz="457200">
      <a:hyphen val="0"/>
      <a:lnSpc>
        <a:spcPct val="100000"/>
      </a:lnSpc>
      <a:spcBef>
        <a:spcPts val="0"/>
      </a:spcBef>
      <a:spcAft>
        <a:spcPts val="0"/>
      </a:spcAft>
      <a:buNone/>
      <p:prBullet>
        <a:buNone/>
      </p:prBullet>
      <a:tabLst/>
      <a:defRPr sz="1800" b="0" i="0" u="none" strike="noStrike" kern="1" cap="none" spc="0" prSpc="50" pitch="50" baseline="0">
        <a:solidFill>
          <a:schemeClr val="tx1"/>
        </a:solidFill>
        <a:effectLst/>
        <a:txBgFill val="auto"/>
        <a:latin typeface="Calibri" pitchFamily="2" charset="0"/>
        <a:ea typeface="SimSun" pitchFamily="0" charset="0"/>
        <a:cs typeface="Times New Roman" pitchFamily="1" charset="0"/>
      </a:defRPr>
    </a:lvl3pPr>
    <a:lvl4pPr marL="1371600" marR="0" indent="0" algn="l" defTabSz="457200">
      <a:hyphen val="0"/>
      <a:lnSpc>
        <a:spcPct val="100000"/>
      </a:lnSpc>
      <a:spcBef>
        <a:spcPts val="0"/>
      </a:spcBef>
      <a:spcAft>
        <a:spcPts val="0"/>
      </a:spcAft>
      <a:buNone/>
      <p:prBullet>
        <a:buNone/>
      </p:prBullet>
      <a:tabLst/>
      <a:defRPr sz="1800" b="0" i="0" u="none" strike="noStrike" kern="1" cap="none" spc="0" prSpc="50" pitch="50" baseline="0">
        <a:solidFill>
          <a:schemeClr val="tx1"/>
        </a:solidFill>
        <a:effectLst/>
        <a:txBgFill val="auto"/>
        <a:latin typeface="Calibri" pitchFamily="2" charset="0"/>
        <a:ea typeface="SimSun" pitchFamily="0" charset="0"/>
        <a:cs typeface="Times New Roman" pitchFamily="1" charset="0"/>
      </a:defRPr>
    </a:lvl4pPr>
    <a:lvl5pPr marL="1828800" marR="0" indent="0" algn="l" defTabSz="457200">
      <a:hyphen val="0"/>
      <a:lnSpc>
        <a:spcPct val="100000"/>
      </a:lnSpc>
      <a:spcBef>
        <a:spcPts val="0"/>
      </a:spcBef>
      <a:spcAft>
        <a:spcPts val="0"/>
      </a:spcAft>
      <a:buNone/>
      <p:prBullet>
        <a:buNone/>
      </p:prBullet>
      <a:tabLst/>
      <a:defRPr sz="1800" b="0" i="0" u="none" strike="noStrike" kern="1" cap="none" spc="0" prSpc="50" pitch="50" baseline="0">
        <a:solidFill>
          <a:schemeClr val="tx1"/>
        </a:solidFill>
        <a:effectLst/>
        <a:txBgFill val="auto"/>
        <a:latin typeface="Calibri" pitchFamily="2" charset="0"/>
        <a:ea typeface="SimSun" pitchFamily="0" charset="0"/>
        <a:cs typeface="Times New Roman" pitchFamily="1" charset="0"/>
      </a:defRPr>
    </a:lvl5pPr>
    <a:lvl6pPr marL="2286000" marR="0" indent="0" algn="l" defTabSz="457200">
      <a:hyphen val="0"/>
      <a:lnSpc>
        <a:spcPct val="100000"/>
      </a:lnSpc>
      <a:spcBef>
        <a:spcPts val="0"/>
      </a:spcBef>
      <a:spcAft>
        <a:spcPts val="0"/>
      </a:spcAft>
      <a:buNone/>
      <p:prBullet>
        <a:buNone/>
      </p:prBullet>
      <a:tabLst/>
      <a:defRPr sz="1800" b="0" i="0" u="none" strike="noStrike" kern="1" cap="none" spc="0" prSpc="50" pitch="50" baseline="0">
        <a:solidFill>
          <a:schemeClr val="tx1"/>
        </a:solidFill>
        <a:effectLst/>
        <a:txBgFill val="auto"/>
        <a:latin typeface="Calibri" pitchFamily="2" charset="0"/>
        <a:ea typeface="SimSun" pitchFamily="0" charset="0"/>
        <a:cs typeface="Times New Roman" pitchFamily="1" charset="0"/>
      </a:defRPr>
    </a:lvl6pPr>
    <a:lvl7pPr marL="2743200" marR="0" indent="0" algn="l" defTabSz="457200">
      <a:hyphen val="0"/>
      <a:lnSpc>
        <a:spcPct val="100000"/>
      </a:lnSpc>
      <a:spcBef>
        <a:spcPts val="0"/>
      </a:spcBef>
      <a:spcAft>
        <a:spcPts val="0"/>
      </a:spcAft>
      <a:buNone/>
      <p:prBullet>
        <a:buNone/>
      </p:prBullet>
      <a:tabLst/>
      <a:defRPr sz="1800" b="0" i="0" u="none" strike="noStrike" kern="1" cap="none" spc="0" prSpc="50" pitch="50" baseline="0">
        <a:solidFill>
          <a:schemeClr val="tx1"/>
        </a:solidFill>
        <a:effectLst/>
        <a:txBgFill val="auto"/>
        <a:latin typeface="Calibri" pitchFamily="2" charset="0"/>
        <a:ea typeface="SimSun" pitchFamily="0" charset="0"/>
        <a:cs typeface="Times New Roman" pitchFamily="1" charset="0"/>
      </a:defRPr>
    </a:lvl7pPr>
    <a:lvl8pPr marL="3200400" marR="0" indent="0" algn="l" defTabSz="457200">
      <a:hyphen val="0"/>
      <a:lnSpc>
        <a:spcPct val="100000"/>
      </a:lnSpc>
      <a:spcBef>
        <a:spcPts val="0"/>
      </a:spcBef>
      <a:spcAft>
        <a:spcPts val="0"/>
      </a:spcAft>
      <a:buNone/>
      <p:prBullet>
        <a:buNone/>
      </p:prBullet>
      <a:tabLst/>
      <a:defRPr sz="1800" b="0" i="0" u="none" strike="noStrike" kern="1" cap="none" spc="0" prSpc="50" pitch="50" baseline="0">
        <a:solidFill>
          <a:schemeClr val="tx1"/>
        </a:solidFill>
        <a:effectLst/>
        <a:txBgFill val="auto"/>
        <a:latin typeface="Calibri" pitchFamily="2" charset="0"/>
        <a:ea typeface="SimSun" pitchFamily="0" charset="0"/>
        <a:cs typeface="Times New Roman" pitchFamily="1" charset="0"/>
      </a:defRPr>
    </a:lvl8pPr>
    <a:lvl9pPr marL="3657600" marR="0" indent="0" algn="l" defTabSz="457200">
      <a:hyphen val="0"/>
      <a:lnSpc>
        <a:spcPct val="100000"/>
      </a:lnSpc>
      <a:spcBef>
        <a:spcPts val="0"/>
      </a:spcBef>
      <a:spcAft>
        <a:spcPts val="0"/>
      </a:spcAft>
      <a:buNone/>
      <p:prBullet>
        <a:buNone/>
      </p:prBullet>
      <a:tabLst/>
      <a:defRPr sz="1800" b="0" i="0" u="none" strike="noStrike" kern="1" cap="none" spc="0" prSpc="50" pitch="50" baseline="0">
        <a:solidFill>
          <a:schemeClr val="tx1"/>
        </a:solidFill>
        <a:effectLst/>
        <a:txBgFill val="auto"/>
        <a:latin typeface="Calibri" pitchFamily="2" charset="0"/>
        <a:ea typeface="SimSun" pitchFamily="0" charset="0"/>
        <a:cs typeface="Times New Roman" pitchFamily="1" charset="0"/>
      </a:defRPr>
    </a:lvl9pPr>
  </p:defaultTextStyle>
</p:presentation>
</file>

<file path=ppt/presProps.xml><?xml version="1.0" encoding="utf-8"?>
<p:presentationPr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pr:smAppRevision xmlns:pr="smNativeData" xmlns="smNativeData" dt="1668517323" val="1054" rev64="64" revOS="4"/>
  <pr:smFileRevision xmlns:pr="smNativeData" xmlns="smNativeData" dt="1668517323" val="101"/>
  <p:showPr showNarration="1">
    <p:penClr>
      <a:srgbClr val="0000FF"/>
    </p:penClr>
  </p:showPr>
  <p:extLst>
    <p:ext uri="smNativeData">
      <pr:guideOptions xmlns:pr="smNativeData" xmlns="smNativeData" dt="1668517323" snapToGrid="1" snapToBorders="1" snapToGuides="1"/>
      <pr:pdfExportOpt xmlns:pr="smNativeData" xmlns="smNativeData" dt="1668517323" pagesRangeIndex="1" pagesSelectionIndex="0" qualityIndex="0" embedFonts="2" pdfaType="0" useJpegs="1" useSubsetFonts="1" useAlpha="1" relativeLinks="0" taggedPdf="1" pane="0" zoom="1" zoomContents="100" layout="0" includeDoc="0" viewFlags="0" openViewer="1" jpegQuality="90" flags="252" layoutIndex="0" exportSlideNames="1" name=".pdf"/>
    </p:ext>
  </p:extLst>
</p:presentationPr>
</file>

<file path=ppt/tableStyles.xml><?xml version="1.0" encoding="utf-8"?>
<a:tblStyleLst xmlns:a="http://schemas.openxmlformats.org/drawingml/2006/main" def="{5C22544A-7EE6-4342-B048-85BDC9FD1C3A}"/>
</file>

<file path=ppt/viewProps.xml><?xml version="1.0" encoding="utf-8"?>
<p:viewPr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p:slideViewPr>
    <p:cSldViewPr snapToObjects="1" showGuides="1">
      <p:cViewPr varScale="1">
        <p:scale>
          <a:sx n="85" d="100"/>
          <a:sy n="85" d="100"/>
        </p:scale>
        <p:origin x="383" y="1086"/>
      </p:cViewPr>
      <p:guideLst x="1119" y="-1188">
        <p:guide orient="horz" pos="270"/>
        <p:guide orient="horz" pos="518"/>
        <p:guide orient="horz" pos="2160"/>
        <p:guide orient="horz" pos="2422"/>
        <p:guide orient="horz" pos="4014"/>
        <p:guide orient="horz" pos="4767"/>
        <p:guide pos="447"/>
        <p:guide pos="2122"/>
        <p:guide pos="2696"/>
        <p:guide pos="3840"/>
        <p:guide pos="4971"/>
        <p:guide pos="5531"/>
        <p:guide pos="7232"/>
        <p:guide pos="7685"/>
      </p:guideLst>
    </p:cSldViewPr>
  </p:slideViewPr>
  <p:outlineViewPr>
    <p:cViewPr>
      <p:scale>
        <a:sx n="303" d="100"/>
        <a:sy n="303" d="100"/>
      </p:scale>
      <p:origin x="0" y="0"/>
    </p:cViewPr>
  </p:outlineViewPr>
  <p:sorterViewPr>
    <p:cViewPr>
      <p:scale>
        <a:sx n="30" d="100"/>
        <a:sy n="30" d="100"/>
      </p:scale>
      <p:origin x="0" y="0"/>
    </p:cViewPr>
  </p:sorterViewPr>
  <p:notesViewPr>
    <p:cSldViewPr snapToObjects="1" showGuides="1">
      <p:cViewPr>
        <p:scale>
          <a:sx n="85" d="100"/>
          <a:sy n="85" d="100"/>
        </p:scale>
        <p:origin x="383" y="1086"/>
      </p:cViewPr>
    </p:cSldViewPr>
  </p:notesViewPr>
  <p:gridSpacing cx="73477120" cy="73477120"/>
</p:viewPr>
</file>

<file path=ppt/_rels/presentation.xml.rels><?xml version="1.0" encoding="UTF-8" standalone="yes" ?>
<Relationships xmlns="http://schemas.openxmlformats.org/package/2006/relationships"><Relationship Id="rId1" Type="http://schemas.openxmlformats.org/officeDocument/2006/relationships/theme" Target="theme/theme1.xml"/><Relationship Id="rId2" Type="http://schemas.openxmlformats.org/officeDocument/2006/relationships/tableStyles" Target="tableStyles.xml"/><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slideMaster" Target="slideMasters/slideMaster1.xml"/><Relationship Id="rId6" Type="http://schemas.openxmlformats.org/officeDocument/2006/relationships/slide" Target="slides/slide1.xml"/></Relationships>
</file>

<file path=ppt/slideLayouts/_rels/slideLayout1.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title">
  <p:cSld name="Title slide">
    <p:spTree>
      <p:nvGrpSpPr>
        <p:cNvPr id="1" name=""/>
        <p:cNvGrpSpPr/>
        <p:nvPr/>
      </p:nvGrpSpPr>
      <p:grpSpPr>
        <a:xfrm>
          <a:off x="0" y="0"/>
          <a:ext cx="0" cy="0"/>
          <a:chOff x="0" y="0"/>
          <a:chExt cx="0" cy="0"/>
        </a:xfrm>
      </p:grpSpPr>
      <p:sp>
        <p:nvSpPr>
          <p:cNvPr id="2" name="SlideTitle1"/>
          <p:cNvSpPr>
            <a:spLocks noGrp="1" noChangeArrowheads="1"/>
            <a:extLst>
              <a:ext uri="smNativeData">
                <pr:smNativeData xmlns:pr="smNativeData" xmlns="smNativeData" val="SMDATA_16_y41zY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oAUAABoNAABgRQAAJhYAABAAAAAmAAAACAAAAAEAAAAAAAAAMAAAABQAAAAAAAAAAAD//wAAAQAAAP//AAABAA=="/>
              </a:ext>
            </a:extLst>
          </p:cNvSpPr>
          <p:nvPr>
            <p:ph type="ctrTitle"/>
          </p:nvPr>
        </p:nvSpPr>
        <p:spPr>
          <a:xfrm>
            <a:off x="914400" y="2129790"/>
            <a:ext cx="10363200" cy="1470660"/>
          </a:xfrm>
        </p:spPr>
        <p:txBody>
          <a:bodyPr/>
          <a:lstStyle/>
          <a:p>
            <a:pPr/>
            <a:r>
              <a:t>Click to edit Master title style</a:t>
            </a:r>
          </a:p>
        </p:txBody>
      </p:sp>
      <p:sp>
        <p:nvSpPr>
          <p:cNvPr id="3" name="SlideSubtitle1"/>
          <p:cNvSpPr>
            <a:spLocks noGrp="1" noChangeArrowheads="1"/>
            <a:extLst>
              <a:ext uri="smNativeData">
                <pr:smNativeData xmlns:pr="smNativeData" xmlns="smNativeData" val="SMDATA_16_y41zYx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QAsAAOgXAADAPwAAsCIAABAAAAAmAAAACAAAAAGAAAAAAAAAMAAAABQAAAAAAAAAAAD//wAAAQAAAP//AAABAA=="/>
              </a:ext>
            </a:extLst>
          </p:cNvSpPr>
          <p:nvPr>
            <p:ph type="subTitle" idx="1"/>
          </p:nvPr>
        </p:nvSpPr>
        <p:spPr>
          <a:xfrm>
            <a:off x="1828800" y="3886200"/>
            <a:ext cx="8534400" cy="1752600"/>
          </a:xfrm>
        </p:spPr>
        <p:txBody>
          <a:bodyPr/>
          <a:lstStyle>
            <a:lvl1pPr marL="0" indent="0" algn="ctr">
              <a:buNone/>
              <p:prBullet>
                <a:buNone/>
              </p:prBullet>
            </a:lvl1pPr>
            <a:lvl2pPr marL="457200" indent="0" algn="ctr">
              <a:buNone/>
              <p:prBullet>
                <a:buNone/>
              </p:prBullet>
            </a:lvl2pPr>
            <a:lvl3pPr marL="914400" indent="0" algn="ctr">
              <a:buNone/>
              <p:prBullet>
                <a:buNone/>
              </p:prBullet>
            </a:lvl3pPr>
            <a:lvl4pPr marL="1371600" indent="0" algn="ctr">
              <a:buNone/>
              <p:prBullet>
                <a:buNone/>
              </p:prBullet>
            </a:lvl4pPr>
            <a:lvl5pPr marL="1828800" indent="0" algn="ctr">
              <a:buNone/>
              <p:prBullet>
                <a:buNone/>
              </p:prBullet>
            </a:lvl5pPr>
            <a:lvl6pPr marL="2286000" indent="0" algn="ctr">
              <a:buNone/>
              <p:prBullet>
                <a:buNone/>
              </p:prBullet>
            </a:lvl6pPr>
            <a:lvl7pPr marL="2743200" indent="0" algn="ctr">
              <a:buNone/>
              <p:prBullet>
                <a:buNone/>
              </p:prBullet>
            </a:lvl7pPr>
            <a:lvl8pPr marL="3200400" indent="0" algn="ctr">
              <a:buNone/>
              <p:prBullet>
                <a:buNone/>
              </p:prBullet>
            </a:lvl8pPr>
            <a:lvl9pPr marL="3657600" indent="0" algn="ctr">
              <a:buNone/>
              <p:prBullet>
                <a:buNone/>
              </p:prBullet>
            </a:lvl9pPr>
          </a:lstStyle>
          <a:p>
            <a:pPr/>
            <a:r>
              <a:t>Click to edit Master subtitle style</a:t>
            </a:r>
          </a:p>
        </p:txBody>
      </p:sp>
      <p:sp>
        <p:nvSpPr>
          <p:cNvPr id="4" name="DateTimeArea1"/>
          <p:cNvSpPr>
            <a:spLocks noGrp="1" noChangeArrowheads="1"/>
            <a:extLst>
              <a:ext uri="smNativeData">
                <pr:smNativeData xmlns:pr="smNativeData" xmlns="smNativeData" val="SMDATA_16_y41zY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wAMAABsnAAA/FQAAWSkAABAAAAAmAAAACAAAAAAAAAAAAAAAMAAAABQAAAAAAAAAAAD//wAAAQAAAP//AAABAA=="/>
              </a:ext>
            </a:extLst>
          </p:cNvSpPr>
          <p:nvPr>
            <p:ph type="dt" sz="quarter" idx="10"/>
          </p:nvPr>
        </p:nvSpPr>
        <p:spPr/>
        <p:txBody>
          <a:bodyPr/>
          <a:lstStyle/>
          <a:p>
            <a:pPr/>
            <a:fld id="{2B2770C4-8AC6-7286-889F-7CD33ED17E29}" type="datetime1">
              <a:t/>
            </a:fld>
          </a:p>
        </p:txBody>
      </p:sp>
      <p:sp>
        <p:nvSpPr>
          <p:cNvPr id="5" name="FooterArea1"/>
          <p:cNvSpPr>
            <a:spLocks noGrp="1" noChangeArrowheads="1"/>
            <a:extLst>
              <a:ext uri="smNativeData">
                <pr:smNativeData xmlns:pr="smNativeData" xmlns="smNativeData" val="SMDATA_16_y41zY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oRkAABsnAABfMQAAWSkAABAAAAAmAAAACAAAAAAAAAAAAAAAMAAAABQAAAAAAAAAAAD//wAAAQAAAP//AAABAA=="/>
              </a:ext>
            </a:extLst>
          </p:cNvSpPr>
          <p:nvPr>
            <p:ph type="ftr" sz="quarter" idx="11"/>
          </p:nvPr>
        </p:nvSpPr>
        <p:spPr/>
        <p:txBody>
          <a:bodyPr/>
          <a:lstStyle/>
          <a:p>
            <a:pPr/>
            <a:fld id="{2B2713C2-8CC6-72E5-889F-7AB05DD17E2F}" type="footer">
              <a:t/>
            </a:fld>
          </a:p>
        </p:txBody>
      </p:sp>
      <p:sp>
        <p:nvSpPr>
          <p:cNvPr id="6" name="SlideNumberArea1"/>
          <p:cNvSpPr>
            <a:spLocks noGrp="1" noChangeArrowheads="1"/>
            <a:extLst>
              <a:ext uri="smNativeData">
                <pr:smNativeData xmlns:pr="smNativeData" xmlns="smNativeData" val="SMDATA_16_y41zY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HsAf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wTUAABsnAABARwAAWSkAABAAAAAmAAAACAAAAAAAAAAAAAAAMAAAABQAAAAAAAAAAAD//wAAAQAAAP//AAABAA=="/>
              </a:ext>
            </a:extLst>
          </p:cNvSpPr>
          <p:nvPr>
            <p:ph type="sldNum" sz="quarter" idx="12"/>
          </p:nvPr>
        </p:nvSpPr>
        <p:spPr/>
        <p:txBody>
          <a:bodyPr/>
          <a:lstStyle/>
          <a:p>
            <a:pPr/>
            <a:fld id="{2B27316F-21C6-72C7-889F-D7927FD17E82}" type="slidenum">
              <a:t/>
            </a:fld>
          </a:p>
        </p:txBody>
      </p:sp>
    </p:spTree>
  </p:cSld>
  <p:clrMapOvr>
    <a:masterClrMapping/>
  </p:clrMapOvr>
</p:sldLayout>
</file>

<file path=ppt/slideLayouts/slideLayout2.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tx">
  <p:cSld name="Title and content">
    <p:spTree>
      <p:nvGrpSpPr>
        <p:cNvPr id="1" name=""/>
        <p:cNvGrpSpPr/>
        <p:nvPr/>
      </p:nvGrpSpPr>
      <p:grpSpPr>
        <a:xfrm>
          <a:off x="0" y="0"/>
          <a:ext cx="0" cy="0"/>
          <a:chOff x="0" y="0"/>
          <a:chExt cx="0" cy="0"/>
        </a:xfrm>
      </p:grpSpPr>
      <p:sp>
        <p:nvSpPr>
          <p:cNvPr id="2" name="SlideTitle1"/>
          <p:cNvSpPr>
            <a:spLocks noGrp="1" noChangeArrowheads="1"/>
            <a:extLst>
              <a:ext uri="smNativeData">
                <pr:smNativeData xmlns:pr="smNativeData" xmlns="smNativeData" val="SMDATA_16_y41zY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wAMAALABAABARwAAuAgAABAAAAAmAAAACAAAAAAAAAAAAAAAMAAAABQAAAAAAAAAAAD//wAAAQAAAP//AAABAA=="/>
              </a:ext>
            </a:extLst>
          </p:cNvSpPr>
          <p:nvPr>
            <p:ph type="title"/>
          </p:nvPr>
        </p:nvSpPr>
        <p:spPr/>
        <p:txBody>
          <a:bodyPr/>
          <a:lstStyle/>
          <a:p>
            <a:pPr/>
            <a:r>
              <a:t>Click to edit Master title style</a:t>
            </a:r>
          </a:p>
        </p:txBody>
      </p:sp>
      <p:sp>
        <p:nvSpPr>
          <p:cNvPr id="3" name="SlideText1"/>
          <p:cNvSpPr>
            <a:spLocks noGrp="1" noChangeArrowheads="1"/>
            <a:extLst>
              <a:ext uri="smNativeData">
                <pr:smNativeData xmlns:pr="smNativeData" xmlns="smNativeData" val="SMDATA_16_y41zYx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wAMAANgJAABARwAAsCUAABAAAAAmAAAACAAAAACAAAAAAAAAMAAAABQAAAAAAAAAAAD//wAAAQAAAP//AAABAA=="/>
              </a:ext>
            </a:extLst>
          </p:cNvSpPr>
          <p:nvPr>
            <p:ph idx="1"/>
          </p:nvPr>
        </p:nvSpPr>
        <p:spPr/>
        <p:txBody>
          <a:bodyPr/>
          <a:lstStyle>
            <a:lvl1pPr>
              <a:defRPr cap="none">
                <a:latin typeface="Futura MdCn BT" pitchFamily="2" charset="0"/>
                <a:ea typeface="Futura MdCn BT" pitchFamily="2" charset="0"/>
                <a:cs typeface="Futura MdCn BT" pitchFamily="2" charset="0"/>
              </a:defRPr>
            </a:lvl1pPr>
            <a:lvl2pPr>
              <a:defRPr cap="none">
                <a:latin typeface="Futura MdCn BT" pitchFamily="2" charset="0"/>
                <a:ea typeface="Futura MdCn BT" pitchFamily="2" charset="0"/>
                <a:cs typeface="Futura MdCn BT" pitchFamily="2" charset="0"/>
              </a:defRPr>
            </a:lvl2pPr>
            <a:lvl3pPr>
              <a:defRPr cap="none">
                <a:latin typeface="Futura MdCn BT" pitchFamily="2" charset="0"/>
                <a:ea typeface="Futura MdCn BT" pitchFamily="2" charset="0"/>
                <a:cs typeface="Futura MdCn BT" pitchFamily="2" charset="0"/>
              </a:defRPr>
            </a:lvl3pPr>
            <a:lvl4pPr>
              <a:defRPr cap="none">
                <a:latin typeface="Futura MdCn BT" pitchFamily="2" charset="0"/>
                <a:ea typeface="Futura MdCn BT" pitchFamily="2" charset="0"/>
                <a:cs typeface="Futura MdCn BT" pitchFamily="2" charset="0"/>
              </a:defRPr>
            </a:lvl4pPr>
            <a:lvl5pPr>
              <a:defRPr cap="none">
                <a:latin typeface="Futura MdCn BT" pitchFamily="2" charset="0"/>
                <a:ea typeface="Futura MdCn BT" pitchFamily="2" charset="0"/>
                <a:cs typeface="Futura MdCn BT" pitchFamily="2" charset="0"/>
              </a:defRPr>
            </a:lvl5pPr>
          </a:lstStyle>
          <a:p>
            <a:pPr/>
            <a:r>
              <a:t>Click to edit Master text styles</a:t>
            </a:r>
          </a:p>
          <a:p>
            <a:pPr lvl="1"/>
            <a:r>
              <a:t>Second level</a:t>
            </a:r>
          </a:p>
          <a:p>
            <a:pPr lvl="2"/>
            <a:r>
              <a:t>Third level</a:t>
            </a:r>
          </a:p>
          <a:p>
            <a:pPr lvl="3"/>
            <a:r>
              <a:t>Fourth level</a:t>
            </a:r>
          </a:p>
          <a:p>
            <a:pPr lvl="4"/>
            <a:r>
              <a:t>Fifth level</a:t>
            </a:r>
          </a:p>
        </p:txBody>
      </p:sp>
      <p:sp>
        <p:nvSpPr>
          <p:cNvPr id="4" name="DateTimeArea1"/>
          <p:cNvSpPr>
            <a:spLocks noGrp="1" noChangeArrowheads="1"/>
            <a:extLst>
              <a:ext uri="smNativeData">
                <pr:smNativeData xmlns:pr="smNativeData" xmlns="smNativeData" val="SMDATA_16_y41zY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wAMAABsnAAA/FQAAWSkAABAAAAAmAAAACAAAAAAAAAAAAAAAMAAAABQAAAAAAAAAAAD//wAAAQAAAP//AAABAA=="/>
              </a:ext>
            </a:extLst>
          </p:cNvSpPr>
          <p:nvPr>
            <p:ph type="dt" sz="quarter" idx="10"/>
          </p:nvPr>
        </p:nvSpPr>
        <p:spPr/>
        <p:txBody>
          <a:bodyPr/>
          <a:lstStyle/>
          <a:p>
            <a:pPr/>
            <a:fld id="{2B274460-2EC6-72B2-889F-D8E70AD17E8D}" type="datetime1">
              <a:t>{Datum/Zeit}</a:t>
            </a:fld>
          </a:p>
        </p:txBody>
      </p:sp>
      <p:sp>
        <p:nvSpPr>
          <p:cNvPr id="5" name="FooterArea1"/>
          <p:cNvSpPr>
            <a:spLocks noGrp="1" noChangeArrowheads="1"/>
            <a:extLst>
              <a:ext uri="smNativeData">
                <pr:smNativeData xmlns:pr="smNativeData" xmlns="smNativeData" val="SMDATA_16_y41zY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oRkAABsnAABfMQAAWSkAABAAAAAmAAAACAAAAAAAAAAAAAAAMAAAABQAAAAAAAAAAAD//wAAAQAAAP//AAABAA=="/>
              </a:ext>
            </a:extLst>
          </p:cNvSpPr>
          <p:nvPr>
            <p:ph type="ftr" sz="quarter" idx="11"/>
          </p:nvPr>
        </p:nvSpPr>
        <p:spPr/>
        <p:txBody>
          <a:bodyPr/>
          <a:lstStyle/>
          <a:p>
            <a:pPr/>
            <a:fld id="{2B27708B-C5C6-7286-889F-33D33ED17E66}" type="footer">
              <a:t>{Fußzeile}</a:t>
            </a:fld>
          </a:p>
        </p:txBody>
      </p:sp>
      <p:sp>
        <p:nvSpPr>
          <p:cNvPr id="6" name="SlideNumberArea1"/>
          <p:cNvSpPr>
            <a:spLocks noGrp="1" noChangeArrowheads="1"/>
            <a:extLst>
              <a:ext uri="smNativeData">
                <pr:smNativeData xmlns:pr="smNativeData" xmlns="smNativeData" val="SMDATA_16_y41zY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wTUAABsnAABARwAAWSkAABAAAAAmAAAACAAAAAAAAAAAAAAAMAAAABQAAAAAAAAAAAD//wAAAQAAAP//AAABAA=="/>
              </a:ext>
            </a:extLst>
          </p:cNvSpPr>
          <p:nvPr>
            <p:ph type="sldNum" sz="quarter" idx="12"/>
          </p:nvPr>
        </p:nvSpPr>
        <p:spPr/>
        <p:txBody>
          <a:bodyPr/>
          <a:lstStyle/>
          <a:p>
            <a:pPr/>
            <a:fld id="{2B276F15-5BC6-7299-889F-ADCC21D17EF8}" type="slidenum">
              <a:t>{Nr.}</a:t>
            </a:fld>
          </a:p>
        </p:txBody>
      </p:sp>
    </p:spTree>
  </p:cSld>
  <p:clrMapOvr>
    <a:masterClrMapping/>
  </p:clrMapOvr>
</p:sldLayout>
</file>

<file path=ppt/slideLayouts/slideLayout3.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secHead">
  <p:cSld name="Section header">
    <p:spTree>
      <p:nvGrpSpPr>
        <p:cNvPr id="1" name=""/>
        <p:cNvGrpSpPr/>
        <p:nvPr/>
      </p:nvGrpSpPr>
      <p:grpSpPr>
        <a:xfrm>
          <a:off x="0" y="0"/>
          <a:ext cx="0" cy="0"/>
          <a:chOff x="0" y="0"/>
          <a:chExt cx="0" cy="0"/>
        </a:xfrm>
      </p:grpSpPr>
      <p:sp>
        <p:nvSpPr>
          <p:cNvPr id="2" name="SlideTitle1"/>
          <p:cNvSpPr>
            <a:spLocks noGrp="1" noChangeArrowheads="1"/>
            <a:extLst>
              <a:ext uri="smNativeData">
                <pr:smNativeData xmlns:pr="smNativeData" xmlns="smNativeData" val="SMDATA_16_y41zYx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7QUAABwbAACtRQAAfSMAABAAAAAmAAAACAAAAIGAAAAAAAAAMAAAABQAAAAAAAAAAAD//wAAAQAAAP//AAABAA=="/>
              </a:ext>
            </a:extLst>
          </p:cNvSpPr>
          <p:nvPr>
            <p:ph type="title"/>
          </p:nvPr>
        </p:nvSpPr>
        <p:spPr>
          <a:xfrm>
            <a:off x="963295" y="4406900"/>
            <a:ext cx="10363200" cy="1362075"/>
          </a:xfrm>
        </p:spPr>
        <p:txBody>
          <a:bodyPr vert="horz" wrap="square" numCol="1" spcCol="215900" anchor="t">
            <a:prstTxWarp prst="textNoShape">
              <a:avLst/>
            </a:prstTxWarp>
          </a:bodyPr>
          <a:lstStyle>
            <a:lvl1pPr algn="l">
              <a:defRPr sz="4000" b="1" cap="all"/>
            </a:lvl1pPr>
          </a:lstStyle>
          <a:p>
            <a:pPr/>
            <a:r>
              <a:t>Click to edit Master title style</a:t>
            </a:r>
          </a:p>
        </p:txBody>
      </p:sp>
      <p:sp>
        <p:nvSpPr>
          <p:cNvPr id="3" name="SlideText1"/>
          <p:cNvSpPr>
            <a:spLocks noGrp="1" noChangeArrowheads="1"/>
            <a:extLst>
              <a:ext uri="smNativeData">
                <pr:smNativeData xmlns:pr="smNativeData" xmlns="smNativeData" val="SMDATA_16_y41zYxMAAAAlAAAAZAAAAA8BAAAAkAAAAEgAAACQAAAASAAAAAAAAAAC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7QUAAOERAACtRQAAHBsAABAAAAAmAAAACAAAAIGAAAAAAAAAMAAAABQAAAAAAAAAAAD//wAAAQAAAP//AAABAA=="/>
              </a:ext>
            </a:extLst>
          </p:cNvSpPr>
          <p:nvPr>
            <p:ph idx="1"/>
          </p:nvPr>
        </p:nvSpPr>
        <p:spPr>
          <a:xfrm>
            <a:off x="963295" y="2906395"/>
            <a:ext cx="10363200" cy="1500505"/>
          </a:xfrm>
        </p:spPr>
        <p:txBody>
          <a:bodyPr vert="horz" wrap="square" numCol="1" spcCol="215900" anchor="b">
            <a:prstTxWarp prst="textNoShape">
              <a:avLst/>
            </a:prstTxWarp>
          </a:bodyPr>
          <a:lstStyle>
            <a:lvl1pPr marL="0" indent="0">
              <a:buNone/>
              <p:prBullet>
                <a:buNone/>
              </p:prBullet>
              <a:defRPr sz="2000" cap="none"/>
            </a:lvl1pPr>
            <a:lvl2pPr marL="457200" indent="0">
              <a:buNone/>
              <p:prBullet>
                <a:buNone/>
              </p:prBullet>
              <a:defRPr sz="1800" cap="none"/>
            </a:lvl2pPr>
            <a:lvl3pPr marL="914400" indent="0">
              <a:buNone/>
              <p:prBullet>
                <a:buNone/>
              </p:prBullet>
              <a:defRPr sz="1600" cap="none"/>
            </a:lvl3pPr>
            <a:lvl4pPr marL="1371600" indent="0">
              <a:buNone/>
              <p:prBullet>
                <a:buNone/>
              </p:prBullet>
              <a:defRPr sz="1400" cap="none"/>
            </a:lvl4pPr>
            <a:lvl5pPr marL="1828800" indent="0">
              <a:buNone/>
              <p:prBullet>
                <a:buNone/>
              </p:prBullet>
              <a:defRPr sz="1400" cap="none"/>
            </a:lvl5pPr>
            <a:lvl6pPr marL="2286000" indent="0">
              <a:buNone/>
              <p:prBullet>
                <a:buNone/>
              </p:prBullet>
              <a:defRPr sz="1400" cap="none"/>
            </a:lvl6pPr>
            <a:lvl7pPr marL="2743200" indent="0">
              <a:buNone/>
              <p:prBullet>
                <a:buNone/>
              </p:prBullet>
              <a:defRPr sz="1400" cap="none"/>
            </a:lvl7pPr>
            <a:lvl8pPr marL="3200400" indent="0">
              <a:buNone/>
              <p:prBullet>
                <a:buNone/>
              </p:prBullet>
              <a:defRPr sz="1400" cap="none"/>
            </a:lvl8pPr>
            <a:lvl9pPr marL="3657600" indent="0">
              <a:buNone/>
              <p:prBullet>
                <a:buNone/>
              </p:prBullet>
              <a:defRPr sz="1400" cap="none"/>
            </a:lvl9pPr>
          </a:lstStyle>
          <a:p>
            <a:pPr/>
            <a:r>
              <a:t>Click to edit Master text styles</a:t>
            </a:r>
          </a:p>
        </p:txBody>
      </p:sp>
      <p:sp>
        <p:nvSpPr>
          <p:cNvPr id="4" name="DateTimeArea1"/>
          <p:cNvSpPr>
            <a:spLocks noGrp="1" noChangeArrowheads="1"/>
            <a:extLst>
              <a:ext uri="smNativeData">
                <pr:smNativeData xmlns:pr="smNativeData" xmlns="smNativeData" val="SMDATA_16_y41zY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wAMAABsnAAA/FQAAWSkAABAAAAAmAAAACAAAAAAAAAAAAAAAMAAAABQAAAAAAAAAAAD//wAAAQAAAP//AAABAA=="/>
              </a:ext>
            </a:extLst>
          </p:cNvSpPr>
          <p:nvPr>
            <p:ph type="dt" sz="quarter" idx="10"/>
          </p:nvPr>
        </p:nvSpPr>
        <p:spPr/>
        <p:txBody>
          <a:bodyPr/>
          <a:lstStyle/>
          <a:p>
            <a:pPr/>
            <a:fld id="{2B272023-6DC6-72D6-889F-9B836ED17ECE}" type="datetime1">
              <a:t>{Datum/Zeit}</a:t>
            </a:fld>
          </a:p>
        </p:txBody>
      </p:sp>
      <p:sp>
        <p:nvSpPr>
          <p:cNvPr id="5" name="FooterArea1"/>
          <p:cNvSpPr>
            <a:spLocks noGrp="1" noChangeArrowheads="1"/>
            <a:extLst>
              <a:ext uri="smNativeData">
                <pr:smNativeData xmlns:pr="smNativeData" xmlns="smNativeData" val="SMDATA_16_y41zY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oRkAABsnAABfMQAAWSkAABAAAAAmAAAACAAAAAAAAAAAAAAAMAAAABQAAAAAAAAAAAD//wAAAQAAAP//AAABAA=="/>
              </a:ext>
            </a:extLst>
          </p:cNvSpPr>
          <p:nvPr>
            <p:ph type="ftr" sz="quarter" idx="11"/>
          </p:nvPr>
        </p:nvSpPr>
        <p:spPr/>
        <p:txBody>
          <a:bodyPr/>
          <a:lstStyle/>
          <a:p>
            <a:pPr/>
            <a:fld id="{2B272424-6AC6-72D2-889F-9C876AD17EC9}" type="footer">
              <a:t>{Fußzeile}</a:t>
            </a:fld>
          </a:p>
        </p:txBody>
      </p:sp>
      <p:sp>
        <p:nvSpPr>
          <p:cNvPr id="6" name="SlideNumberArea1"/>
          <p:cNvSpPr>
            <a:spLocks noGrp="1" noChangeArrowheads="1"/>
            <a:extLst>
              <a:ext uri="smNativeData">
                <pr:smNativeData xmlns:pr="smNativeData" xmlns="smNativeData" val="SMDATA_16_y41zY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wTUAABsnAABARwAAWSkAABAAAAAmAAAACAAAAAAAAAAAAAAAMAAAABQAAAAAAAAAAAD//wAAAQAAAP//AAABAA=="/>
              </a:ext>
            </a:extLst>
          </p:cNvSpPr>
          <p:nvPr>
            <p:ph type="sldNum" sz="quarter" idx="12"/>
          </p:nvPr>
        </p:nvSpPr>
        <p:spPr/>
        <p:txBody>
          <a:bodyPr/>
          <a:lstStyle/>
          <a:p>
            <a:pPr/>
            <a:fld id="{2B2727C2-8CC6-72D1-889F-7A8469D17E2F}" type="slidenum">
              <a:t>{Nr.}</a:t>
            </a:fld>
          </a:p>
        </p:txBody>
      </p:sp>
    </p:spTree>
  </p:cSld>
  <p:clrMapOvr>
    <a:masterClrMapping/>
  </p:clrMapOvr>
</p:sldLayout>
</file>

<file path=ppt/slideLayouts/slideLayout4.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twoColTx">
  <p:cSld name="Title and two contents">
    <p:spTree>
      <p:nvGrpSpPr>
        <p:cNvPr id="1" name=""/>
        <p:cNvGrpSpPr/>
        <p:nvPr/>
      </p:nvGrpSpPr>
      <p:grpSpPr>
        <a:xfrm>
          <a:off x="0" y="0"/>
          <a:ext cx="0" cy="0"/>
          <a:chOff x="0" y="0"/>
          <a:chExt cx="0" cy="0"/>
        </a:xfrm>
      </p:grpSpPr>
      <p:sp>
        <p:nvSpPr>
          <p:cNvPr id="2" name="SlideTitle1"/>
          <p:cNvSpPr>
            <a:spLocks noGrp="1" noChangeArrowheads="1"/>
            <a:extLst>
              <a:ext uri="smNativeData">
                <pr:smNativeData xmlns:pr="smNativeData" xmlns="smNativeData" val="SMDATA_16_y41zY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wAMAALABAABARwAAuAgAABAAAAAmAAAACAAAAAAAAAAAAAAAMAAAABQAAAAAAAAAAAD//wAAAQAAAP//AAABAA=="/>
              </a:ext>
            </a:extLst>
          </p:cNvSpPr>
          <p:nvPr>
            <p:ph type="title"/>
          </p:nvPr>
        </p:nvSpPr>
        <p:spPr/>
        <p:txBody>
          <a:bodyPr/>
          <a:lstStyle/>
          <a:p>
            <a:pPr/>
            <a:r>
              <a:t>Click to edit Master title style</a:t>
            </a:r>
          </a:p>
        </p:txBody>
      </p:sp>
      <p:sp>
        <p:nvSpPr>
          <p:cNvPr id="3" name="SlideText2"/>
          <p:cNvSpPr>
            <a:spLocks noGrp="1" noChangeArrowheads="1"/>
            <a:extLst>
              <a:ext uri="smNativeData">
                <pr:smNativeData xmlns:pr="smNativeData" xmlns="smNativeData" val="SMDATA_16_y41zYx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wAMAANgJAADhJAAAsCUAABAAAAAmAAAACAAAAAGAAAAAAAAAMAAAABQAAAAAAAAAAAD//wAAAQAAAP//AAABAA=="/>
              </a:ext>
            </a:extLst>
          </p:cNvSpPr>
          <p:nvPr>
            <p:ph idx="1"/>
          </p:nvPr>
        </p:nvSpPr>
        <p:spPr>
          <a:xfrm>
            <a:off x="609600" y="1600200"/>
            <a:ext cx="5385435" cy="4526280"/>
          </a:xfrm>
        </p:spPr>
        <p:txBody>
          <a:bodyPr/>
          <a:lstStyle>
            <a:lvl1pPr>
              <a:defRPr sz="2800" cap="none"/>
            </a:lvl1pPr>
            <a:lvl2pPr>
              <a:defRPr sz="2400" cap="none"/>
            </a:lvl2pPr>
            <a:lvl3pPr>
              <a:defRPr sz="2000" cap="none"/>
            </a:lvl3pPr>
            <a:lvl4pPr>
              <a:defRPr sz="1800" cap="none"/>
            </a:lvl4pPr>
            <a:lvl5pPr>
              <a:defRPr sz="1800" cap="none"/>
            </a:lvl5pPr>
            <a:lvl6pPr>
              <a:defRPr sz="1800" cap="none"/>
            </a:lvl6pPr>
            <a:lvl7pPr>
              <a:defRPr sz="1800" cap="none"/>
            </a:lvl7pPr>
            <a:lvl8pPr>
              <a:defRPr sz="1800" cap="none"/>
            </a:lvl8pPr>
            <a:lvl9pPr>
              <a:defRPr sz="1800" cap="none"/>
            </a:lvl9pPr>
          </a:lstStyle>
          <a:p>
            <a:pPr/>
            <a:r>
              <a:t>Click to edit Master text styles</a:t>
            </a:r>
          </a:p>
          <a:p>
            <a:pPr lvl="1"/>
            <a:r>
              <a:t>Second level</a:t>
            </a:r>
          </a:p>
          <a:p>
            <a:pPr lvl="2"/>
            <a:r>
              <a:t>Third level</a:t>
            </a:r>
          </a:p>
          <a:p>
            <a:pPr lvl="3"/>
            <a:r>
              <a:t>Fourth level</a:t>
            </a:r>
          </a:p>
          <a:p>
            <a:pPr lvl="4"/>
            <a:r>
              <a:t>Fifth level</a:t>
            </a:r>
          </a:p>
        </p:txBody>
      </p:sp>
      <p:sp>
        <p:nvSpPr>
          <p:cNvPr id="4" name="SlideText1"/>
          <p:cNvSpPr>
            <a:spLocks noGrp="1" noChangeArrowheads="1"/>
            <a:extLst>
              <a:ext uri="smNativeData">
                <pr:smNativeData xmlns:pr="smNativeData" xmlns="smNativeData" val="SMDATA_16_y41zYx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HyYAANgJAABARwAAsCUAABAAAAAmAAAACAAAAAGAAAAAAAAAMAAAABQAAAAAAAAAAAD//wAAAQAAAP//AAABAA=="/>
              </a:ext>
            </a:extLst>
          </p:cNvSpPr>
          <p:nvPr>
            <p:ph idx="2"/>
          </p:nvPr>
        </p:nvSpPr>
        <p:spPr>
          <a:xfrm>
            <a:off x="6196965" y="1600200"/>
            <a:ext cx="5385435" cy="4526280"/>
          </a:xfrm>
        </p:spPr>
        <p:txBody>
          <a:bodyPr/>
          <a:lstStyle>
            <a:lvl1pPr>
              <a:defRPr sz="2800" cap="none"/>
            </a:lvl1pPr>
            <a:lvl2pPr>
              <a:defRPr sz="2400" cap="none"/>
            </a:lvl2pPr>
            <a:lvl3pPr>
              <a:defRPr sz="2000" cap="none"/>
            </a:lvl3pPr>
            <a:lvl4pPr>
              <a:defRPr sz="1800" cap="none"/>
            </a:lvl4pPr>
            <a:lvl5pPr>
              <a:defRPr sz="1800" cap="none"/>
            </a:lvl5pPr>
            <a:lvl6pPr>
              <a:defRPr sz="1800" cap="none"/>
            </a:lvl6pPr>
            <a:lvl7pPr>
              <a:defRPr sz="1800" cap="none"/>
            </a:lvl7pPr>
            <a:lvl8pPr>
              <a:defRPr sz="1800" cap="none"/>
            </a:lvl8pPr>
            <a:lvl9pPr>
              <a:defRPr sz="1800" cap="none"/>
            </a:lvl9pPr>
          </a:lstStyle>
          <a:p>
            <a:pPr/>
            <a:r>
              <a:t>Click to edit Master text styles</a:t>
            </a:r>
          </a:p>
          <a:p>
            <a:pPr lvl="1"/>
            <a:r>
              <a:t>Second level</a:t>
            </a:r>
          </a:p>
          <a:p>
            <a:pPr lvl="2"/>
            <a:r>
              <a:t>Third level</a:t>
            </a:r>
          </a:p>
          <a:p>
            <a:pPr lvl="3"/>
            <a:r>
              <a:t>Fourth level</a:t>
            </a:r>
          </a:p>
          <a:p>
            <a:pPr lvl="4"/>
            <a:r>
              <a:t>Fifth level</a:t>
            </a:r>
          </a:p>
        </p:txBody>
      </p:sp>
      <p:sp>
        <p:nvSpPr>
          <p:cNvPr id="5" name="DateTimeArea1"/>
          <p:cNvSpPr>
            <a:spLocks noGrp="1" noChangeArrowheads="1"/>
            <a:extLst>
              <a:ext uri="smNativeData">
                <pr:smNativeData xmlns:pr="smNativeData" xmlns="smNativeData" val="SMDATA_16_y41zY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wAMAABsnAAA/FQAAWSkAABAAAAAmAAAACAAAAAAAAAAAAAAAMAAAABQAAAAAAAAAAAD//wAAAQAAAP//AAABAA=="/>
              </a:ext>
            </a:extLst>
          </p:cNvSpPr>
          <p:nvPr>
            <p:ph type="dt" sz="quarter" idx="10"/>
          </p:nvPr>
        </p:nvSpPr>
        <p:spPr/>
        <p:txBody>
          <a:bodyPr/>
          <a:lstStyle/>
          <a:p>
            <a:pPr/>
            <a:fld id="{2B273741-0FC6-72C1-889F-F99479D17EAC}" type="datetime1">
              <a:t>{Datum/Zeit}</a:t>
            </a:fld>
          </a:p>
        </p:txBody>
      </p:sp>
      <p:sp>
        <p:nvSpPr>
          <p:cNvPr id="6" name="FooterArea1"/>
          <p:cNvSpPr>
            <a:spLocks noGrp="1" noChangeArrowheads="1"/>
            <a:extLst>
              <a:ext uri="smNativeData">
                <pr:smNativeData xmlns:pr="smNativeData" xmlns="smNativeData" val="SMDATA_16_y41zY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oRkAABsnAABfMQAAWSkAABAAAAAmAAAACAAAAAAAAAAAAAAAMAAAABQAAAAAAAAAAAD//wAAAQAAAP//AAABAA=="/>
              </a:ext>
            </a:extLst>
          </p:cNvSpPr>
          <p:nvPr>
            <p:ph type="ftr" sz="quarter" idx="11"/>
          </p:nvPr>
        </p:nvSpPr>
        <p:spPr/>
        <p:txBody>
          <a:bodyPr/>
          <a:lstStyle/>
          <a:p>
            <a:pPr/>
            <a:fld id="{2B272954-1AC6-72DF-889F-EC8A67D17EB9}" type="footer">
              <a:t>{Fußzeile}</a:t>
            </a:fld>
          </a:p>
        </p:txBody>
      </p:sp>
      <p:sp>
        <p:nvSpPr>
          <p:cNvPr id="7" name="SlideNumberArea1"/>
          <p:cNvSpPr>
            <a:spLocks noGrp="1" noChangeArrowheads="1"/>
            <a:extLst>
              <a:ext uri="smNativeData">
                <pr:smNativeData xmlns:pr="smNativeData" xmlns="smNativeData" val="SMDATA_16_y41zY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wTUAABsnAABARwAAWSkAABAAAAAmAAAACAAAAAAAAAAAAAAAMAAAABQAAAAAAAAAAAD//wAAAQAAAP//AAABAA=="/>
              </a:ext>
            </a:extLst>
          </p:cNvSpPr>
          <p:nvPr>
            <p:ph type="sldNum" sz="quarter" idx="12"/>
          </p:nvPr>
        </p:nvSpPr>
        <p:spPr/>
        <p:txBody>
          <a:bodyPr/>
          <a:lstStyle/>
          <a:p>
            <a:pPr/>
            <a:fld id="{2B275D95-DBC6-72AB-889F-2DFE13D17E78}" type="slidenum">
              <a:t>{Nr.}</a:t>
            </a:fld>
          </a:p>
        </p:txBody>
      </p:sp>
    </p:spTree>
  </p:cSld>
  <p:clrMapOvr>
    <a:masterClrMapping/>
  </p:clrMapOvr>
</p:sldLayout>
</file>

<file path=ppt/slideLayouts/slideLayout5.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twoTxTwoObj">
  <p:cSld name="Comparison">
    <p:spTree>
      <p:nvGrpSpPr>
        <p:cNvPr id="1" name=""/>
        <p:cNvGrpSpPr/>
        <p:nvPr/>
      </p:nvGrpSpPr>
      <p:grpSpPr>
        <a:xfrm>
          <a:off x="0" y="0"/>
          <a:ext cx="0" cy="0"/>
          <a:chOff x="0" y="0"/>
          <a:chExt cx="0" cy="0"/>
        </a:xfrm>
      </p:grpSpPr>
      <p:sp>
        <p:nvSpPr>
          <p:cNvPr id="2" name="SlideTitle1"/>
          <p:cNvSpPr>
            <a:spLocks noGrp="1" noChangeArrowheads="1"/>
            <a:extLst>
              <a:ext uri="smNativeData">
                <pr:smNativeData xmlns:pr="smNativeData" xmlns="smNativeData" val="SMDATA_16_y41zY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wAMAALABAABARwAAuAgAABAAAAAmAAAACAAAAAAAAAAAAAAAMAAAABQAAAAAAAAAAAD//wAAAQAAAP//AAABAA=="/>
              </a:ext>
            </a:extLst>
          </p:cNvSpPr>
          <p:nvPr>
            <p:ph type="title"/>
          </p:nvPr>
        </p:nvSpPr>
        <p:spPr/>
        <p:txBody>
          <a:bodyPr/>
          <a:lstStyle/>
          <a:p>
            <a:pPr/>
            <a:r>
              <a:t>Click to edit Master title style</a:t>
            </a:r>
          </a:p>
        </p:txBody>
      </p:sp>
      <p:sp>
        <p:nvSpPr>
          <p:cNvPr id="3" name="SlideText3"/>
          <p:cNvSpPr>
            <a:spLocks noGrp="1" noChangeArrowheads="1"/>
            <a:extLst>
              <a:ext uri="smNativeData">
                <pr:smNativeData xmlns:pr="smNativeData" xmlns="smNativeData" val="SMDATA_16_y41zYxMAAAAlAAAAZAAAAA8BAAAAkAAAAEgAAACQAAAASAAAAAAAAAAC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wAMAAHEJAADjJAAAYQ0AABAAAAAmAAAACAAAAIGAAAAAAAAAMAAAABQAAAAAAAAAAAD//wAAAQAAAP//AAABAA=="/>
              </a:ext>
            </a:extLst>
          </p:cNvSpPr>
          <p:nvPr>
            <p:ph idx="1"/>
          </p:nvPr>
        </p:nvSpPr>
        <p:spPr>
          <a:xfrm>
            <a:off x="609600" y="1534795"/>
            <a:ext cx="5386705" cy="640080"/>
          </a:xfrm>
        </p:spPr>
        <p:txBody>
          <a:bodyPr vert="horz" wrap="square" numCol="1" spcCol="215900" anchor="b">
            <a:prstTxWarp prst="textNoShape">
              <a:avLst/>
            </a:prstTxWarp>
          </a:bodyPr>
          <a:lstStyle>
            <a:lvl1pPr marL="0" indent="0">
              <a:buNone/>
              <p:prBullet>
                <a:buNone/>
              </p:prBullet>
              <a:defRPr sz="2400" b="1" cap="none"/>
            </a:lvl1pPr>
            <a:lvl2pPr marL="457200" indent="0">
              <a:buNone/>
              <p:prBullet>
                <a:buNone/>
              </p:prBullet>
              <a:defRPr sz="2000" b="1" cap="none"/>
            </a:lvl2pPr>
            <a:lvl3pPr marL="914400" indent="0">
              <a:buNone/>
              <p:prBullet>
                <a:buNone/>
              </p:prBullet>
              <a:defRPr sz="1800" b="1" cap="none"/>
            </a:lvl3pPr>
            <a:lvl4pPr marL="1371600" indent="0">
              <a:buNone/>
              <p:prBullet>
                <a:buNone/>
              </p:prBullet>
              <a:defRPr sz="1600" b="1" cap="none"/>
            </a:lvl4pPr>
            <a:lvl5pPr marL="1828800" indent="0">
              <a:buNone/>
              <p:prBullet>
                <a:buNone/>
              </p:prBullet>
              <a:defRPr sz="1600" b="1" cap="none"/>
            </a:lvl5pPr>
            <a:lvl6pPr marL="2286000" indent="0">
              <a:buNone/>
              <p:prBullet>
                <a:buNone/>
              </p:prBullet>
              <a:defRPr sz="1600" b="1" cap="none"/>
            </a:lvl6pPr>
            <a:lvl7pPr marL="2743200" indent="0">
              <a:buNone/>
              <p:prBullet>
                <a:buNone/>
              </p:prBullet>
              <a:defRPr sz="1600" b="1" cap="none"/>
            </a:lvl7pPr>
            <a:lvl8pPr marL="3200400" indent="0">
              <a:buNone/>
              <p:prBullet>
                <a:buNone/>
              </p:prBullet>
              <a:defRPr sz="1600" b="1" cap="none"/>
            </a:lvl8pPr>
            <a:lvl9pPr marL="3657600" indent="0">
              <a:buNone/>
              <p:prBullet>
                <a:buNone/>
              </p:prBullet>
              <a:defRPr sz="1600" b="1" cap="none"/>
            </a:lvl9pPr>
          </a:lstStyle>
          <a:p>
            <a:pPr/>
            <a:r>
              <a:t>Click to edit Master text styles</a:t>
            </a:r>
          </a:p>
        </p:txBody>
      </p:sp>
      <p:sp>
        <p:nvSpPr>
          <p:cNvPr id="4" name="SlideText1"/>
          <p:cNvSpPr>
            <a:spLocks noGrp="1" noChangeArrowheads="1"/>
            <a:extLst>
              <a:ext uri="smNativeData">
                <pr:smNativeData xmlns:pr="smNativeData" xmlns="smNativeData" val="SMDATA_16_y41zYx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wAMAAGENAADjJAAAsCUAABAAAAAmAAAACAAAAAGAAAAAAAAAMAAAABQAAAAAAAAAAAD//wAAAQAAAP//AAABAA=="/>
              </a:ext>
            </a:extLst>
          </p:cNvSpPr>
          <p:nvPr>
            <p:ph idx="2"/>
          </p:nvPr>
        </p:nvSpPr>
        <p:spPr>
          <a:xfrm>
            <a:off x="609600" y="2174875"/>
            <a:ext cx="5386705" cy="3951605"/>
          </a:xfrm>
        </p:spPr>
        <p:txBody>
          <a:bodyPr/>
          <a:lstStyle>
            <a:lvl1pPr>
              <a:defRPr sz="2400" cap="none"/>
            </a:lvl1pPr>
            <a:lvl2pPr>
              <a:defRPr sz="2000" cap="none"/>
            </a:lvl2pPr>
            <a:lvl3pPr>
              <a:defRPr sz="1800" cap="none"/>
            </a:lvl3pPr>
            <a:lvl4pPr>
              <a:defRPr sz="1600" cap="none"/>
            </a:lvl4pPr>
            <a:lvl5pPr>
              <a:defRPr sz="1600" cap="none"/>
            </a:lvl5pPr>
            <a:lvl6pPr>
              <a:defRPr sz="1600" cap="none"/>
            </a:lvl6pPr>
            <a:lvl7pPr>
              <a:defRPr sz="1600" cap="none"/>
            </a:lvl7pPr>
            <a:lvl8pPr>
              <a:defRPr sz="1600" cap="none"/>
            </a:lvl8pPr>
            <a:lvl9pPr>
              <a:defRPr sz="1600" cap="none"/>
            </a:lvl9pPr>
          </a:lstStyle>
          <a:p>
            <a:pPr/>
            <a:r>
              <a:t>Click to edit Master text styles</a:t>
            </a:r>
          </a:p>
          <a:p>
            <a:pPr lvl="1"/>
            <a:r>
              <a:t>Second level</a:t>
            </a:r>
          </a:p>
          <a:p>
            <a:pPr lvl="2"/>
            <a:r>
              <a:t>Third level</a:t>
            </a:r>
          </a:p>
          <a:p>
            <a:pPr lvl="3"/>
            <a:r>
              <a:t>Fourth level</a:t>
            </a:r>
          </a:p>
          <a:p>
            <a:pPr lvl="4"/>
            <a:r>
              <a:t>Fifth level</a:t>
            </a:r>
          </a:p>
        </p:txBody>
      </p:sp>
      <p:sp>
        <p:nvSpPr>
          <p:cNvPr id="5" name="SlideText2"/>
          <p:cNvSpPr>
            <a:spLocks noGrp="1" noChangeArrowheads="1"/>
            <a:extLst>
              <a:ext uri="smNativeData">
                <pr:smNativeData xmlns:pr="smNativeData" xmlns="smNativeData" val="SMDATA_16_y41zYxMAAAAlAAAAZAAAAA8BAAAAkAAAAEgAAACQAAAASAAAAAAAAAAC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HSYAAHEJAABARwAAYQ0AABAAAAAmAAAACAAAAIGAAAAAAAAAMAAAABQAAAAAAAAAAAD//wAAAQAAAP//AAABAA=="/>
              </a:ext>
            </a:extLst>
          </p:cNvSpPr>
          <p:nvPr>
            <p:ph idx="3"/>
          </p:nvPr>
        </p:nvSpPr>
        <p:spPr>
          <a:xfrm>
            <a:off x="6195695" y="1534795"/>
            <a:ext cx="5386705" cy="640080"/>
          </a:xfrm>
        </p:spPr>
        <p:txBody>
          <a:bodyPr vert="horz" wrap="square" numCol="1" spcCol="215900" anchor="b">
            <a:prstTxWarp prst="textNoShape">
              <a:avLst/>
            </a:prstTxWarp>
          </a:bodyPr>
          <a:lstStyle>
            <a:lvl1pPr marL="0" indent="0">
              <a:buNone/>
              <p:prBullet>
                <a:buNone/>
              </p:prBullet>
              <a:defRPr sz="2400" b="1" cap="none"/>
            </a:lvl1pPr>
            <a:lvl2pPr marL="457200" indent="0">
              <a:buNone/>
              <p:prBullet>
                <a:buNone/>
              </p:prBullet>
              <a:defRPr sz="2000" b="1" cap="none"/>
            </a:lvl2pPr>
            <a:lvl3pPr marL="914400" indent="0">
              <a:buNone/>
              <p:prBullet>
                <a:buNone/>
              </p:prBullet>
              <a:defRPr sz="1800" b="1" cap="none"/>
            </a:lvl3pPr>
            <a:lvl4pPr marL="1371600" indent="0">
              <a:buNone/>
              <p:prBullet>
                <a:buNone/>
              </p:prBullet>
              <a:defRPr sz="1600" b="1" cap="none"/>
            </a:lvl4pPr>
            <a:lvl5pPr marL="1828800" indent="0">
              <a:buNone/>
              <p:prBullet>
                <a:buNone/>
              </p:prBullet>
              <a:defRPr sz="1600" b="1" cap="none"/>
            </a:lvl5pPr>
            <a:lvl6pPr marL="2286000" indent="0">
              <a:buNone/>
              <p:prBullet>
                <a:buNone/>
              </p:prBullet>
              <a:defRPr sz="1600" b="1" cap="none"/>
            </a:lvl6pPr>
            <a:lvl7pPr marL="2743200" indent="0">
              <a:buNone/>
              <p:prBullet>
                <a:buNone/>
              </p:prBullet>
              <a:defRPr sz="1600" b="1" cap="none"/>
            </a:lvl7pPr>
            <a:lvl8pPr marL="3200400" indent="0">
              <a:buNone/>
              <p:prBullet>
                <a:buNone/>
              </p:prBullet>
              <a:defRPr sz="1600" b="1" cap="none"/>
            </a:lvl8pPr>
            <a:lvl9pPr marL="3657600" indent="0">
              <a:buNone/>
              <p:prBullet>
                <a:buNone/>
              </p:prBullet>
              <a:defRPr sz="1600" b="1" cap="none"/>
            </a:lvl9pPr>
          </a:lstStyle>
          <a:p>
            <a:pPr/>
            <a:r>
              <a:t>Click to edit Master text styles</a:t>
            </a:r>
          </a:p>
        </p:txBody>
      </p:sp>
      <p:sp>
        <p:nvSpPr>
          <p:cNvPr id="6" name="SlideText4"/>
          <p:cNvSpPr>
            <a:spLocks noGrp="1" noChangeArrowheads="1"/>
            <a:extLst>
              <a:ext uri="smNativeData">
                <pr:smNativeData xmlns:pr="smNativeData" xmlns="smNativeData" val="SMDATA_16_y41zYx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HSYAAGENAABARwAAsCUAABAAAAAmAAAACAAAAAGAAAAAAAAAMAAAABQAAAAAAAAAAAD//wAAAQAAAP//AAABAA=="/>
              </a:ext>
            </a:extLst>
          </p:cNvSpPr>
          <p:nvPr>
            <p:ph idx="4"/>
          </p:nvPr>
        </p:nvSpPr>
        <p:spPr>
          <a:xfrm>
            <a:off x="6195695" y="2174875"/>
            <a:ext cx="5386705" cy="3951605"/>
          </a:xfrm>
        </p:spPr>
        <p:txBody>
          <a:bodyPr/>
          <a:lstStyle>
            <a:lvl1pPr>
              <a:defRPr sz="2400" cap="none"/>
            </a:lvl1pPr>
            <a:lvl2pPr>
              <a:defRPr sz="2000" cap="none"/>
            </a:lvl2pPr>
            <a:lvl3pPr>
              <a:defRPr sz="1800" cap="none"/>
            </a:lvl3pPr>
            <a:lvl4pPr>
              <a:defRPr sz="1600" cap="none"/>
            </a:lvl4pPr>
            <a:lvl5pPr>
              <a:defRPr sz="1600" cap="none"/>
            </a:lvl5pPr>
            <a:lvl6pPr>
              <a:defRPr sz="1600" cap="none"/>
            </a:lvl6pPr>
            <a:lvl7pPr>
              <a:defRPr sz="1600" cap="none"/>
            </a:lvl7pPr>
            <a:lvl8pPr>
              <a:defRPr sz="1600" cap="none"/>
            </a:lvl8pPr>
            <a:lvl9pPr>
              <a:defRPr sz="1600" cap="none"/>
            </a:lvl9pPr>
          </a:lstStyle>
          <a:p>
            <a:pPr/>
            <a:r>
              <a:t>Click to edit Master text styles</a:t>
            </a:r>
          </a:p>
          <a:p>
            <a:pPr lvl="1"/>
            <a:r>
              <a:t>Second level</a:t>
            </a:r>
          </a:p>
          <a:p>
            <a:pPr lvl="2"/>
            <a:r>
              <a:t>Third level</a:t>
            </a:r>
          </a:p>
          <a:p>
            <a:pPr lvl="3"/>
            <a:r>
              <a:t>Fourth level</a:t>
            </a:r>
          </a:p>
          <a:p>
            <a:pPr lvl="4"/>
            <a:r>
              <a:t>Fifth level</a:t>
            </a:r>
          </a:p>
        </p:txBody>
      </p:sp>
      <p:sp>
        <p:nvSpPr>
          <p:cNvPr id="7" name="DateTimeArea1"/>
          <p:cNvSpPr>
            <a:spLocks noGrp="1" noChangeArrowheads="1"/>
            <a:extLst>
              <a:ext uri="smNativeData">
                <pr:smNativeData xmlns:pr="smNativeData" xmlns="smNativeData" val="SMDATA_16_y41zY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wAMAABsnAAA/FQAAWSkAABAAAAAmAAAACAAAAAAAAAAAAAAAMAAAABQAAAAAAAAAAAD//wAAAQAAAP//AAABAA=="/>
              </a:ext>
            </a:extLst>
          </p:cNvSpPr>
          <p:nvPr>
            <p:ph type="dt" sz="quarter" idx="10"/>
          </p:nvPr>
        </p:nvSpPr>
        <p:spPr/>
        <p:txBody>
          <a:bodyPr/>
          <a:lstStyle/>
          <a:p>
            <a:pPr/>
            <a:fld id="{2B270E75-3BC6-72F8-889F-CDAD40D17E98}" type="datetime1">
              <a:t>{Datum/Zeit}</a:t>
            </a:fld>
          </a:p>
        </p:txBody>
      </p:sp>
      <p:sp>
        <p:nvSpPr>
          <p:cNvPr id="8" name="FooterArea1"/>
          <p:cNvSpPr>
            <a:spLocks noGrp="1" noChangeArrowheads="1"/>
            <a:extLst>
              <a:ext uri="smNativeData">
                <pr:smNativeData xmlns:pr="smNativeData" xmlns="smNativeData" val="SMDATA_16_y41zY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oRkAABsnAABfMQAAWSkAABAAAAAmAAAACAAAAAAAAAAAAAAAMAAAABQAAAAAAAAAAAD//wAAAQAAAP//AAABAA=="/>
              </a:ext>
            </a:extLst>
          </p:cNvSpPr>
          <p:nvPr>
            <p:ph type="ftr" sz="quarter" idx="11"/>
          </p:nvPr>
        </p:nvSpPr>
        <p:spPr/>
        <p:txBody>
          <a:bodyPr/>
          <a:lstStyle/>
          <a:p>
            <a:pPr/>
            <a:fld id="{2B2724C8-86C6-72D2-889F-70876AD17E25}" type="footer">
              <a:t>{Fußzeile}</a:t>
            </a:fld>
          </a:p>
        </p:txBody>
      </p:sp>
      <p:sp>
        <p:nvSpPr>
          <p:cNvPr id="9" name="SlideNumberArea1"/>
          <p:cNvSpPr>
            <a:spLocks noGrp="1" noChangeArrowheads="1"/>
            <a:extLst>
              <a:ext uri="smNativeData">
                <pr:smNativeData xmlns:pr="smNativeData" xmlns="smNativeData" val="SMDATA_16_y41zY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wTUAABsnAABARwAAWSkAABAAAAAmAAAACAAAAAAAAAAAAAAAMAAAABQAAAAAAAAAAAD//wAAAQAAAP//AAABAA=="/>
              </a:ext>
            </a:extLst>
          </p:cNvSpPr>
          <p:nvPr>
            <p:ph type="sldNum" sz="quarter" idx="12"/>
          </p:nvPr>
        </p:nvSpPr>
        <p:spPr/>
        <p:txBody>
          <a:bodyPr/>
          <a:lstStyle/>
          <a:p>
            <a:pPr/>
            <a:fld id="{2B277DE9-A7C6-728B-889F-51DE33D17E04}" type="slidenum">
              <a:t>{Nr.}</a:t>
            </a:fld>
          </a:p>
        </p:txBody>
      </p:sp>
    </p:spTree>
  </p:cSld>
  <p:clrMapOvr>
    <a:masterClrMapping/>
  </p:clrMapOvr>
</p:sldLayout>
</file>

<file path=ppt/slideLayouts/slideLayout6.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titleOnly">
  <p:cSld name="Title only">
    <p:spTree>
      <p:nvGrpSpPr>
        <p:cNvPr id="1" name=""/>
        <p:cNvGrpSpPr/>
        <p:nvPr/>
      </p:nvGrpSpPr>
      <p:grpSpPr>
        <a:xfrm>
          <a:off x="0" y="0"/>
          <a:ext cx="0" cy="0"/>
          <a:chOff x="0" y="0"/>
          <a:chExt cx="0" cy="0"/>
        </a:xfrm>
      </p:grpSpPr>
      <p:sp>
        <p:nvSpPr>
          <p:cNvPr id="2" name="SlideTitle1"/>
          <p:cNvSpPr>
            <a:spLocks noGrp="1" noChangeArrowheads="1"/>
            <a:extLst>
              <a:ext uri="smNativeData">
                <pr:smNativeData xmlns:pr="smNativeData" xmlns="smNativeData" val="SMDATA_16_y41zY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wAMAALABAABARwAAuAgAABAAAAAmAAAACAAAAAAAAAAAAAAAMAAAABQAAAAAAAAAAAD//wAAAQAAAP//AAABAA=="/>
              </a:ext>
            </a:extLst>
          </p:cNvSpPr>
          <p:nvPr>
            <p:ph type="title"/>
          </p:nvPr>
        </p:nvSpPr>
        <p:spPr/>
        <p:txBody>
          <a:bodyPr/>
          <a:lstStyle/>
          <a:p>
            <a:pPr/>
            <a:r>
              <a:t>Click to edit Master title style</a:t>
            </a:r>
          </a:p>
        </p:txBody>
      </p:sp>
      <p:sp>
        <p:nvSpPr>
          <p:cNvPr id="3" name="DateTimeArea1"/>
          <p:cNvSpPr>
            <a:spLocks noGrp="1" noChangeArrowheads="1"/>
            <a:extLst>
              <a:ext uri="smNativeData">
                <pr:smNativeData xmlns:pr="smNativeData" xmlns="smNativeData" val="SMDATA_16_y41zY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wAMAABsnAAA/FQAAWSkAABAAAAAmAAAACAAAAAAAAAAAAAAAMAAAABQAAAAAAAAAAAD//wAAAQAAAP//AAABAA=="/>
              </a:ext>
            </a:extLst>
          </p:cNvSpPr>
          <p:nvPr>
            <p:ph type="dt" sz="quarter" idx="10"/>
          </p:nvPr>
        </p:nvSpPr>
        <p:spPr/>
        <p:txBody>
          <a:bodyPr/>
          <a:lstStyle/>
          <a:p>
            <a:pPr/>
            <a:fld id="{2B27161F-51C6-72E0-889F-A7B558D17EF2}" type="datetime1">
              <a:t>{Datum/Zeit}</a:t>
            </a:fld>
          </a:p>
        </p:txBody>
      </p:sp>
      <p:sp>
        <p:nvSpPr>
          <p:cNvPr id="4" name="FooterArea1"/>
          <p:cNvSpPr>
            <a:spLocks noGrp="1" noChangeArrowheads="1"/>
            <a:extLst>
              <a:ext uri="smNativeData">
                <pr:smNativeData xmlns:pr="smNativeData" xmlns="smNativeData" val="SMDATA_16_y41zY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oRkAABsnAABfMQAAWSkAABAAAAAmAAAACAAAAAAAAAAAAAAAMAAAABQAAAAAAAAAAAD//wAAAQAAAP//AAABAA=="/>
              </a:ext>
            </a:extLst>
          </p:cNvSpPr>
          <p:nvPr>
            <p:ph type="ftr" sz="quarter" idx="11"/>
          </p:nvPr>
        </p:nvSpPr>
        <p:spPr/>
        <p:txBody>
          <a:bodyPr/>
          <a:lstStyle/>
          <a:p>
            <a:pPr/>
            <a:fld id="{2B2748DA-94C6-72BE-889F-62EB06D17E37}" type="footer">
              <a:t>{Fußzeile}</a:t>
            </a:fld>
          </a:p>
        </p:txBody>
      </p:sp>
      <p:sp>
        <p:nvSpPr>
          <p:cNvPr id="5" name="SlideNumberArea1"/>
          <p:cNvSpPr>
            <a:spLocks noGrp="1" noChangeArrowheads="1"/>
            <a:extLst>
              <a:ext uri="smNativeData">
                <pr:smNativeData xmlns:pr="smNativeData" xmlns="smNativeData" val="SMDATA_16_y41zY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wTUAABsnAABARwAAWSkAABAAAAAmAAAACAAAAAAAAAAAAAAAMAAAABQAAAAAAAAAAAD//wAAAQAAAP//AAABAA=="/>
              </a:ext>
            </a:extLst>
          </p:cNvSpPr>
          <p:nvPr>
            <p:ph type="sldNum" sz="quarter" idx="12"/>
          </p:nvPr>
        </p:nvSpPr>
        <p:spPr/>
        <p:txBody>
          <a:bodyPr/>
          <a:lstStyle/>
          <a:p>
            <a:pPr/>
            <a:fld id="{2B273D7D-33C6-72CB-889F-C59E73D17E90}" type="slidenum">
              <a:t>{Nr.}</a:t>
            </a:fld>
          </a:p>
        </p:txBody>
      </p:sp>
    </p:spTree>
  </p:cSld>
  <p:clrMapOvr>
    <a:masterClrMapping/>
  </p:clrMapOvr>
</p:sldLayout>
</file>

<file path=ppt/slideLayouts/slideLayout7.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blank">
  <p:cSld name="Blank">
    <p:spTree>
      <p:nvGrpSpPr>
        <p:cNvPr id="1" name=""/>
        <p:cNvGrpSpPr/>
        <p:nvPr/>
      </p:nvGrpSpPr>
      <p:grpSpPr>
        <a:xfrm>
          <a:off x="0" y="0"/>
          <a:ext cx="0" cy="0"/>
          <a:chOff x="0" y="0"/>
          <a:chExt cx="0" cy="0"/>
        </a:xfrm>
      </p:grpSpPr>
      <p:sp>
        <p:nvSpPr>
          <p:cNvPr id="2" name="DateTimeArea1"/>
          <p:cNvSpPr>
            <a:spLocks noGrp="1" noChangeArrowheads="1"/>
            <a:extLst>
              <a:ext uri="smNativeData">
                <pr:smNativeData xmlns:pr="smNativeData" xmlns="smNativeData" val="SMDATA_16_y41zY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wAMAABsnAAA/FQAAWSkAABAAAAAmAAAACAAAAAAAAAAAAAAAMAAAABQAAAAAAAAAAAD//wAAAQAAAP//AAABAA=="/>
              </a:ext>
            </a:extLst>
          </p:cNvSpPr>
          <p:nvPr>
            <p:ph type="dt" sz="quarter" idx="10"/>
          </p:nvPr>
        </p:nvSpPr>
        <p:spPr/>
        <p:txBody>
          <a:bodyPr/>
          <a:lstStyle/>
          <a:p>
            <a:pPr/>
            <a:fld id="{2B277201-4FC6-7284-889F-B9D13CD17EEC}" type="datetime1">
              <a:t/>
            </a:fld>
          </a:p>
        </p:txBody>
      </p:sp>
      <p:sp>
        <p:nvSpPr>
          <p:cNvPr id="3" name="FooterArea1"/>
          <p:cNvSpPr>
            <a:spLocks noGrp="1" noChangeArrowheads="1"/>
            <a:extLst>
              <a:ext uri="smNativeData">
                <pr:smNativeData xmlns:pr="smNativeData" xmlns="smNativeData" val="SMDATA_16_y41zY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oRkAABsnAABfMQAAWSkAABAAAAAmAAAACAAAAAAAAAAAAAAAMAAAABQAAAAAAAAAAAD//wAAAQAAAP//AAABAA=="/>
              </a:ext>
            </a:extLst>
          </p:cNvSpPr>
          <p:nvPr>
            <p:ph type="ftr" sz="quarter" idx="11"/>
          </p:nvPr>
        </p:nvSpPr>
        <p:spPr/>
        <p:txBody>
          <a:bodyPr/>
          <a:lstStyle/>
          <a:p>
            <a:pPr/>
            <a:fld id="{2B273689-C7C6-72C0-889F-319578D17E64}" type="footer">
              <a:t/>
            </a:fld>
          </a:p>
        </p:txBody>
      </p:sp>
      <p:sp>
        <p:nvSpPr>
          <p:cNvPr id="4" name="SlideNumberArea1"/>
          <p:cNvSpPr>
            <a:spLocks noGrp="1" noChangeArrowheads="1"/>
            <a:extLst>
              <a:ext uri="smNativeData">
                <pr:smNativeData xmlns:pr="smNativeData" xmlns="smNativeData" val="SMDATA_16_y41zY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wTUAABsnAABARwAAWSkAABAAAAAmAAAACAAAAAAAAAAAAAAAMAAAABQAAAAAAAAAAAD//wAAAQAAAP//AAABAA=="/>
              </a:ext>
            </a:extLst>
          </p:cNvSpPr>
          <p:nvPr>
            <p:ph type="sldNum" sz="quarter" idx="12"/>
          </p:nvPr>
        </p:nvSpPr>
        <p:spPr/>
        <p:txBody>
          <a:bodyPr/>
          <a:lstStyle/>
          <a:p>
            <a:pPr/>
            <a:fld id="{2B27219B-D5C6-72D7-889F-23826FD17E76}" type="slidenum">
              <a:t/>
            </a:fld>
          </a:p>
        </p:txBody>
      </p:sp>
    </p:spTree>
  </p:cSld>
  <p:clrMapOvr>
    <a:masterClrMapping/>
  </p:clrMapOvr>
</p:sldLayout>
</file>

<file path=ppt/slideLayouts/slideLayout8.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objTx">
  <p:cSld name="Content with caption">
    <p:spTree>
      <p:nvGrpSpPr>
        <p:cNvPr id="1" name=""/>
        <p:cNvGrpSpPr/>
        <p:nvPr/>
      </p:nvGrpSpPr>
      <p:grpSpPr>
        <a:xfrm>
          <a:off x="0" y="0"/>
          <a:ext cx="0" cy="0"/>
          <a:chOff x="0" y="0"/>
          <a:chExt cx="0" cy="0"/>
        </a:xfrm>
      </p:grpSpPr>
      <p:sp>
        <p:nvSpPr>
          <p:cNvPr id="2" name="SlideTitle1"/>
          <p:cNvSpPr>
            <a:spLocks noGrp="1" noChangeArrowheads="1"/>
            <a:extLst>
              <a:ext uri="smNativeData">
                <pr:smNativeData xmlns:pr="smNativeData" xmlns="smNativeData" val="SMDATA_16_y41zYxMAAAAlAAAAZAAAAA8BAAAAkAAAAEgAAACQAAAASAAAAAAAAAAC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wAMAAK4BAABtHAAA1AgAABAAAAAmAAAACAAAAIGAAAAAAAAAMAAAABQAAAAAAAAAAAD//wAAAQAAAP//AAABAA=="/>
              </a:ext>
            </a:extLst>
          </p:cNvSpPr>
          <p:nvPr>
            <p:ph type="title"/>
          </p:nvPr>
        </p:nvSpPr>
        <p:spPr>
          <a:xfrm>
            <a:off x="609600" y="273050"/>
            <a:ext cx="4011295" cy="1162050"/>
          </a:xfrm>
        </p:spPr>
        <p:txBody>
          <a:bodyPr vert="horz" wrap="square" numCol="1" spcCol="215900" anchor="b">
            <a:prstTxWarp prst="textNoShape">
              <a:avLst/>
            </a:prstTxWarp>
          </a:bodyPr>
          <a:lstStyle>
            <a:lvl1pPr algn="l">
              <a:defRPr sz="2000" b="1" cap="none"/>
            </a:lvl1pPr>
          </a:lstStyle>
          <a:p>
            <a:pPr/>
            <a:r>
              <a:t>Click to edit Master title style</a:t>
            </a:r>
          </a:p>
        </p:txBody>
      </p:sp>
      <p:sp>
        <p:nvSpPr>
          <p:cNvPr id="3" name="SlideText2"/>
          <p:cNvSpPr>
            <a:spLocks noGrp="1" noChangeArrowheads="1"/>
            <a:extLst>
              <a:ext uri="smNativeData">
                <pr:smNativeData xmlns:pr="smNativeData" xmlns="smNativeData" val="SMDATA_16_y41zYx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Ux0AAK4BAABARwAAsCUAABAAAAAmAAAACAAAAAGAAAAAAAAAMAAAABQAAAAAAAAAAAD//wAAAQAAAP//AAABAA=="/>
              </a:ext>
            </a:extLst>
          </p:cNvSpPr>
          <p:nvPr>
            <p:ph idx="1"/>
          </p:nvPr>
        </p:nvSpPr>
        <p:spPr>
          <a:xfrm>
            <a:off x="4766945" y="273050"/>
            <a:ext cx="6815455" cy="5853430"/>
          </a:xfrm>
        </p:spPr>
        <p:txBody>
          <a:bodyPr/>
          <a:lstStyle>
            <a:lvl1pPr>
              <a:defRPr sz="3200" cap="none"/>
            </a:lvl1pPr>
            <a:lvl2pPr>
              <a:defRPr sz="2800" cap="none"/>
            </a:lvl2pPr>
            <a:lvl3pPr>
              <a:defRPr sz="2400" cap="none"/>
            </a:lvl3pPr>
            <a:lvl4pPr>
              <a:defRPr sz="2000" cap="none"/>
            </a:lvl4pPr>
            <a:lvl5pPr>
              <a:defRPr sz="2000" cap="none"/>
            </a:lvl5pPr>
            <a:lvl6pPr>
              <a:defRPr sz="2000" cap="none"/>
            </a:lvl6pPr>
            <a:lvl7pPr>
              <a:defRPr sz="2000" cap="none"/>
            </a:lvl7pPr>
            <a:lvl8pPr>
              <a:defRPr sz="2000" cap="none"/>
            </a:lvl8pPr>
            <a:lvl9pPr>
              <a:defRPr sz="2000" cap="none"/>
            </a:lvl9pPr>
          </a:lstStyle>
          <a:p>
            <a:pPr/>
            <a:r>
              <a:t>Click to edit Master text styles</a:t>
            </a:r>
          </a:p>
          <a:p>
            <a:pPr lvl="1"/>
            <a:r>
              <a:t>Second level</a:t>
            </a:r>
          </a:p>
          <a:p>
            <a:pPr lvl="2"/>
            <a:r>
              <a:t>Third level</a:t>
            </a:r>
          </a:p>
          <a:p>
            <a:pPr lvl="3"/>
            <a:r>
              <a:t>Fourth level</a:t>
            </a:r>
          </a:p>
          <a:p>
            <a:pPr lvl="4"/>
            <a:r>
              <a:t>Fifth level</a:t>
            </a:r>
          </a:p>
        </p:txBody>
      </p:sp>
      <p:sp>
        <p:nvSpPr>
          <p:cNvPr id="4" name="SlideText1"/>
          <p:cNvSpPr>
            <a:spLocks noGrp="1" noChangeArrowheads="1"/>
            <a:extLst>
              <a:ext uri="smNativeData">
                <pr:smNativeData xmlns:pr="smNativeData" xmlns="smNativeData" val="SMDATA_16_y41zYx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wAMAANQIAABtHAAAsCUAABAAAAAmAAAACAAAAAGAAAAAAAAAMAAAABQAAAAAAAAAAAD//wAAAQAAAP//AAABAA=="/>
              </a:ext>
            </a:extLst>
          </p:cNvSpPr>
          <p:nvPr>
            <p:ph idx="2"/>
          </p:nvPr>
        </p:nvSpPr>
        <p:spPr>
          <a:xfrm>
            <a:off x="609600" y="1435100"/>
            <a:ext cx="4011295" cy="4691380"/>
          </a:xfrm>
        </p:spPr>
        <p:txBody>
          <a:bodyPr/>
          <a:lstStyle>
            <a:lvl1pPr marL="0" indent="0">
              <a:buNone/>
              <p:prBullet>
                <a:buNone/>
              </p:prBullet>
              <a:defRPr sz="1400" cap="none"/>
            </a:lvl1pPr>
            <a:lvl2pPr marL="457200" indent="0">
              <a:buNone/>
              <p:prBullet>
                <a:buNone/>
              </p:prBullet>
              <a:defRPr sz="1200" cap="none"/>
            </a:lvl2pPr>
            <a:lvl3pPr marL="914400" indent="0">
              <a:buNone/>
              <p:prBullet>
                <a:buNone/>
              </p:prBullet>
              <a:defRPr sz="1000" cap="none"/>
            </a:lvl3pPr>
            <a:lvl4pPr marL="1371600" indent="0">
              <a:buNone/>
              <p:prBullet>
                <a:buNone/>
              </p:prBullet>
              <a:defRPr sz="900" cap="none"/>
            </a:lvl4pPr>
            <a:lvl5pPr marL="1828800" indent="0">
              <a:buNone/>
              <p:prBullet>
                <a:buNone/>
              </p:prBullet>
              <a:defRPr sz="900" cap="none"/>
            </a:lvl5pPr>
            <a:lvl6pPr marL="2286000" indent="0">
              <a:buNone/>
              <p:prBullet>
                <a:buNone/>
              </p:prBullet>
              <a:defRPr sz="900" cap="none"/>
            </a:lvl6pPr>
            <a:lvl7pPr marL="2743200" indent="0">
              <a:buNone/>
              <p:prBullet>
                <a:buNone/>
              </p:prBullet>
              <a:defRPr sz="900" cap="none"/>
            </a:lvl7pPr>
            <a:lvl8pPr marL="3200400" indent="0">
              <a:buNone/>
              <p:prBullet>
                <a:buNone/>
              </p:prBullet>
              <a:defRPr sz="900" cap="none"/>
            </a:lvl8pPr>
            <a:lvl9pPr marL="3657600" indent="0">
              <a:buNone/>
              <p:prBullet>
                <a:buNone/>
              </p:prBullet>
              <a:defRPr sz="900" cap="none"/>
            </a:lvl9pPr>
          </a:lstStyle>
          <a:p>
            <a:pPr/>
            <a:r>
              <a:t>Click to edit Master text styles</a:t>
            </a:r>
          </a:p>
        </p:txBody>
      </p:sp>
      <p:sp>
        <p:nvSpPr>
          <p:cNvPr id="5" name="DateTimeArea1"/>
          <p:cNvSpPr>
            <a:spLocks noGrp="1" noChangeArrowheads="1"/>
            <a:extLst>
              <a:ext uri="smNativeData">
                <pr:smNativeData xmlns:pr="smNativeData" xmlns="smNativeData" val="SMDATA_16_y41zY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wAMAABsnAAA/FQAAWSkAABAAAAAmAAAACAAAAAAAAAAAAAAAMAAAABQAAAAAAAAAAAD//wAAAQAAAP//AAABAA=="/>
              </a:ext>
            </a:extLst>
          </p:cNvSpPr>
          <p:nvPr>
            <p:ph type="dt" sz="quarter" idx="10"/>
          </p:nvPr>
        </p:nvSpPr>
        <p:spPr/>
        <p:txBody>
          <a:bodyPr/>
          <a:lstStyle/>
          <a:p>
            <a:pPr/>
            <a:fld id="{2B276AD3-9DC6-729C-889F-6BC924D17E3E}" type="datetime1">
              <a:t>{Datum/Zeit}</a:t>
            </a:fld>
          </a:p>
        </p:txBody>
      </p:sp>
      <p:sp>
        <p:nvSpPr>
          <p:cNvPr id="6" name="FooterArea1"/>
          <p:cNvSpPr>
            <a:spLocks noGrp="1" noChangeArrowheads="1"/>
            <a:extLst>
              <a:ext uri="smNativeData">
                <pr:smNativeData xmlns:pr="smNativeData" xmlns="smNativeData" val="SMDATA_16_y41zY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HNwY0I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oRkAABsnAABfMQAAWSkAABAAAAAmAAAACAAAAAAAAAAAAAAAMAAAABQAAAAAAAAAAAD//wAAAQAAAP//AAABAA=="/>
              </a:ext>
            </a:extLst>
          </p:cNvSpPr>
          <p:nvPr>
            <p:ph type="ftr" sz="quarter" idx="11"/>
          </p:nvPr>
        </p:nvSpPr>
        <p:spPr/>
        <p:txBody>
          <a:bodyPr/>
          <a:lstStyle/>
          <a:p>
            <a:pPr/>
            <a:fld id="{2B273035-7BC6-72C6-889F-8D937ED17ED8}" type="footer">
              <a:t>{Fußzeile}</a:t>
            </a:fld>
          </a:p>
        </p:txBody>
      </p:sp>
      <p:sp>
        <p:nvSpPr>
          <p:cNvPr id="7" name="SlideNumberArea1"/>
          <p:cNvSpPr>
            <a:spLocks noGrp="1" noChangeArrowheads="1"/>
            <a:extLst>
              <a:ext uri="smNativeData">
                <pr:smNativeData xmlns:pr="smNativeData" xmlns="smNativeData" val="SMDATA_16_y41zY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wTUAABsnAABARwAAWSkAABAAAAAmAAAACAAAAAAAAAAAAAAAMAAAABQAAAAAAAAAAAD//wAAAQAAAP//AAABAA=="/>
              </a:ext>
            </a:extLst>
          </p:cNvSpPr>
          <p:nvPr>
            <p:ph type="sldNum" sz="quarter" idx="12"/>
          </p:nvPr>
        </p:nvSpPr>
        <p:spPr/>
        <p:txBody>
          <a:bodyPr/>
          <a:lstStyle/>
          <a:p>
            <a:pPr/>
            <a:fld id="{2B2779AE-E0C6-728F-889F-16DA37D17E43}" type="slidenum">
              <a:t>{Nr.}</a:t>
            </a:fld>
          </a:p>
        </p:txBody>
      </p:sp>
    </p:spTree>
  </p:cSld>
  <p:clrMapOvr>
    <a:masterClrMapping/>
  </p:clrMapOvr>
</p:sldLayout>
</file>

<file path=ppt/slideLayouts/slideLayout9.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picTx">
  <p:cSld name="Picture with caption">
    <p:spTree>
      <p:nvGrpSpPr>
        <p:cNvPr id="1" name=""/>
        <p:cNvGrpSpPr/>
        <p:nvPr/>
      </p:nvGrpSpPr>
      <p:grpSpPr>
        <a:xfrm>
          <a:off x="0" y="0"/>
          <a:ext cx="0" cy="0"/>
          <a:chOff x="0" y="0"/>
          <a:chExt cx="0" cy="0"/>
        </a:xfrm>
      </p:grpSpPr>
      <p:sp>
        <p:nvSpPr>
          <p:cNvPr id="2" name="SlideTitle1"/>
          <p:cNvSpPr>
            <a:spLocks noGrp="1" noChangeArrowheads="1"/>
            <a:extLst>
              <a:ext uri="smNativeData">
                <pr:smNativeData xmlns:pr="smNativeData" xmlns="smNativeData" val="SMDATA_16_y41zYxMAAAAlAAAAZAAAAA8BAAAAkAAAAEgAAACQAAAASAAAAAAAAAAC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sw4AAIgdAACzOwAABCEAABAAAAAmAAAACAAAAIGAAAAAAAAAMAAAABQAAAAAAAAAAAD//wAAAQAAAP//AAABAA=="/>
              </a:ext>
            </a:extLst>
          </p:cNvSpPr>
          <p:nvPr>
            <p:ph type="title"/>
          </p:nvPr>
        </p:nvSpPr>
        <p:spPr>
          <a:xfrm>
            <a:off x="2389505" y="4800600"/>
            <a:ext cx="7315200" cy="566420"/>
          </a:xfrm>
        </p:spPr>
        <p:txBody>
          <a:bodyPr vert="horz" wrap="square" numCol="1" spcCol="215900" anchor="b">
            <a:prstTxWarp prst="textNoShape">
              <a:avLst/>
            </a:prstTxWarp>
          </a:bodyPr>
          <a:lstStyle>
            <a:lvl1pPr algn="l">
              <a:defRPr sz="2000" b="1" cap="none"/>
            </a:lvl1pPr>
          </a:lstStyle>
          <a:p>
            <a:pPr/>
            <a:r>
              <a:t>Click to edit Master title style</a:t>
            </a:r>
          </a:p>
        </p:txBody>
      </p:sp>
      <p:sp>
        <p:nvSpPr>
          <p:cNvPr id="3" name="SlideText2"/>
          <p:cNvSpPr>
            <a:spLocks noGrp="1" noChangeArrowheads="1"/>
            <a:extLst>
              <a:ext uri="smNativeData">
                <pr:smNativeData xmlns:pr="smNativeData" xmlns="smNativeData" val="SMDATA_16_y41zYx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sw4AAMYDAACzOwAAFh0AABAAAAAmAAAACAAAAAGAAAAAAAAAMAAAABQAAAAAAAAAAAD//wAAAQAAAP//AAABAA=="/>
              </a:ext>
            </a:extLst>
          </p:cNvSpPr>
          <p:nvPr>
            <p:ph idx="1"/>
          </p:nvPr>
        </p:nvSpPr>
        <p:spPr>
          <a:xfrm>
            <a:off x="2389505" y="613410"/>
            <a:ext cx="7315200" cy="4114800"/>
          </a:xfrm>
        </p:spPr>
        <p:txBody>
          <a:bodyPr/>
          <a:lstStyle>
            <a:lvl1pPr marL="0" indent="0">
              <a:buNone/>
              <p:prBullet>
                <a:buNone/>
              </p:prBullet>
              <a:defRPr sz="3200" cap="none"/>
            </a:lvl1pPr>
            <a:lvl2pPr marL="457200" indent="0">
              <a:buNone/>
              <p:prBullet>
                <a:buNone/>
              </p:prBullet>
              <a:defRPr sz="2800" cap="none"/>
            </a:lvl2pPr>
            <a:lvl3pPr marL="914400" indent="0">
              <a:buNone/>
              <p:prBullet>
                <a:buNone/>
              </p:prBullet>
              <a:defRPr sz="2400" cap="none"/>
            </a:lvl3pPr>
            <a:lvl4pPr marL="1371600" indent="0">
              <a:buNone/>
              <p:prBullet>
                <a:buNone/>
              </p:prBullet>
              <a:defRPr sz="2000" cap="none"/>
            </a:lvl4pPr>
            <a:lvl5pPr marL="1828800" indent="0">
              <a:buNone/>
              <p:prBullet>
                <a:buNone/>
              </p:prBullet>
              <a:defRPr sz="2000" cap="none"/>
            </a:lvl5pPr>
            <a:lvl6pPr marL="2286000" indent="0">
              <a:buNone/>
              <p:prBullet>
                <a:buNone/>
              </p:prBullet>
              <a:defRPr sz="2000" cap="none"/>
            </a:lvl6pPr>
            <a:lvl7pPr marL="2743200" indent="0">
              <a:buNone/>
              <p:prBullet>
                <a:buNone/>
              </p:prBullet>
              <a:defRPr sz="2000" cap="none"/>
            </a:lvl7pPr>
            <a:lvl8pPr marL="3200400" indent="0">
              <a:buNone/>
              <p:prBullet>
                <a:buNone/>
              </p:prBullet>
              <a:defRPr sz="2000" cap="none"/>
            </a:lvl8pPr>
            <a:lvl9pPr marL="3657600" indent="0">
              <a:buNone/>
              <p:prBullet>
                <a:buNone/>
              </p:prBullet>
              <a:defRPr sz="2000" cap="none"/>
            </a:lvl9pPr>
          </a:lstStyle>
          <a:p>
            <a:pPr/>
            <a:r>
              <a:t>Click to edit Master text styles</a:t>
            </a:r>
          </a:p>
        </p:txBody>
      </p:sp>
      <p:sp>
        <p:nvSpPr>
          <p:cNvPr id="4" name="SlideText1"/>
          <p:cNvSpPr>
            <a:spLocks noGrp="1" noChangeArrowheads="1"/>
            <a:extLst>
              <a:ext uri="smNativeData">
                <pr:smNativeData xmlns:pr="smNativeData" xmlns="smNativeData" val="SMDATA_16_y41zYx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sw4AAAQhAACzOwAA+CUAABAAAAAmAAAACAAAAAGAAAAAAAAAMAAAABQAAAAAAAAAAAD//wAAAQAAAP//AAABAA=="/>
              </a:ext>
            </a:extLst>
          </p:cNvSpPr>
          <p:nvPr>
            <p:ph idx="2"/>
          </p:nvPr>
        </p:nvSpPr>
        <p:spPr>
          <a:xfrm>
            <a:off x="2389505" y="5367020"/>
            <a:ext cx="7315200" cy="805180"/>
          </a:xfrm>
        </p:spPr>
        <p:txBody>
          <a:bodyPr/>
          <a:lstStyle>
            <a:lvl1pPr marL="0" indent="0">
              <a:buNone/>
              <p:prBullet>
                <a:buNone/>
              </p:prBullet>
              <a:defRPr sz="1400" cap="none"/>
            </a:lvl1pPr>
            <a:lvl2pPr marL="457200" indent="0">
              <a:buNone/>
              <p:prBullet>
                <a:buNone/>
              </p:prBullet>
              <a:defRPr sz="1200" cap="none"/>
            </a:lvl2pPr>
            <a:lvl3pPr marL="914400" indent="0">
              <a:buNone/>
              <p:prBullet>
                <a:buNone/>
              </p:prBullet>
              <a:defRPr sz="1000" cap="none"/>
            </a:lvl3pPr>
            <a:lvl4pPr marL="1371600" indent="0">
              <a:buNone/>
              <p:prBullet>
                <a:buNone/>
              </p:prBullet>
              <a:defRPr sz="900" cap="none"/>
            </a:lvl4pPr>
            <a:lvl5pPr marL="1828800" indent="0">
              <a:buNone/>
              <p:prBullet>
                <a:buNone/>
              </p:prBullet>
              <a:defRPr sz="900" cap="none"/>
            </a:lvl5pPr>
            <a:lvl6pPr marL="2286000" indent="0">
              <a:buNone/>
              <p:prBullet>
                <a:buNone/>
              </p:prBullet>
              <a:defRPr sz="900" cap="none"/>
            </a:lvl6pPr>
            <a:lvl7pPr marL="2743200" indent="0">
              <a:buNone/>
              <p:prBullet>
                <a:buNone/>
              </p:prBullet>
              <a:defRPr sz="900" cap="none"/>
            </a:lvl7pPr>
            <a:lvl8pPr marL="3200400" indent="0">
              <a:buNone/>
              <p:prBullet>
                <a:buNone/>
              </p:prBullet>
              <a:defRPr sz="900" cap="none"/>
            </a:lvl8pPr>
            <a:lvl9pPr marL="3657600" indent="0">
              <a:buNone/>
              <p:prBullet>
                <a:buNone/>
              </p:prBullet>
              <a:defRPr sz="900" cap="none"/>
            </a:lvl9pPr>
          </a:lstStyle>
          <a:p>
            <a:pPr/>
            <a:r>
              <a:t>Click to edit Master text styles</a:t>
            </a:r>
          </a:p>
        </p:txBody>
      </p:sp>
      <p:sp>
        <p:nvSpPr>
          <p:cNvPr id="5" name="DateTimeArea1"/>
          <p:cNvSpPr>
            <a:spLocks noGrp="1" noChangeArrowheads="1"/>
            <a:extLst>
              <a:ext uri="smNativeData">
                <pr:smNativeData xmlns:pr="smNativeData" xmlns="smNativeData" val="SMDATA_16_y41zY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wAMAABsnAAA/FQAAWSkAABAAAAAmAAAACAAAAAAAAAAAAAAAMAAAABQAAAAAAAAAAAD//wAAAQAAAP//AAABAA=="/>
              </a:ext>
            </a:extLst>
          </p:cNvSpPr>
          <p:nvPr>
            <p:ph type="dt" sz="quarter" idx="10"/>
          </p:nvPr>
        </p:nvSpPr>
        <p:spPr/>
        <p:txBody>
          <a:bodyPr/>
          <a:lstStyle/>
          <a:p>
            <a:pPr/>
            <a:fld id="{2B270D4A-04C6-72FB-889F-F2AE43D17EA7}" type="datetime1">
              <a:t>{Datum/Zeit}</a:t>
            </a:fld>
          </a:p>
        </p:txBody>
      </p:sp>
      <p:sp>
        <p:nvSpPr>
          <p:cNvPr id="6" name="FooterArea1"/>
          <p:cNvSpPr>
            <a:spLocks noGrp="1" noChangeArrowheads="1"/>
            <a:extLst>
              <a:ext uri="smNativeData">
                <pr:smNativeData xmlns:pr="smNativeData" xmlns="smNativeData" val="SMDATA_16_y41zY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oRkAABsnAABfMQAAWSkAABAAAAAmAAAACAAAAAAAAAAAAAAAMAAAABQAAAAAAAAAAAD//wAAAQAAAP//AAABAA=="/>
              </a:ext>
            </a:extLst>
          </p:cNvSpPr>
          <p:nvPr>
            <p:ph type="ftr" sz="quarter" idx="11"/>
          </p:nvPr>
        </p:nvSpPr>
        <p:spPr/>
        <p:txBody>
          <a:bodyPr/>
          <a:lstStyle/>
          <a:p>
            <a:pPr/>
            <a:fld id="{2B270453-1DC6-72F2-889F-EBA74AD17EBE}" type="footer">
              <a:t>{Fußzeile}</a:t>
            </a:fld>
          </a:p>
        </p:txBody>
      </p:sp>
      <p:sp>
        <p:nvSpPr>
          <p:cNvPr id="7" name="SlideNumberArea1"/>
          <p:cNvSpPr>
            <a:spLocks noGrp="1" noChangeArrowheads="1"/>
            <a:extLst>
              <a:ext uri="smNativeData">
                <pr:smNativeData xmlns:pr="smNativeData" xmlns="smNativeData" val="SMDATA_16_y41zY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wTUAABsnAABARwAAWSkAABAAAAAmAAAACAAAAAAAAAAAAAAAMAAAABQAAAAAAAAAAAD//wAAAQAAAP//AAABAA=="/>
              </a:ext>
            </a:extLst>
          </p:cNvSpPr>
          <p:nvPr>
            <p:ph type="sldNum" sz="quarter" idx="12"/>
          </p:nvPr>
        </p:nvSpPr>
        <p:spPr/>
        <p:txBody>
          <a:bodyPr/>
          <a:lstStyle/>
          <a:p>
            <a:pPr/>
            <a:fld id="{2B273AD8-96C6-72CC-889F-609974D17E35}" type="slidenum">
              <a:t>{Nr.}</a:t>
            </a:fld>
          </a:p>
        </p:txBody>
      </p:sp>
    </p:spTree>
  </p:cSld>
  <p:clrMapOvr>
    <a:masterClrMapping/>
  </p:clrMapOvr>
</p:sldLayout>
</file>

<file path=ppt/slideLayouts/slideLayout10.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vertTx">
  <p:cSld name="Title and vertical text">
    <p:spTree>
      <p:nvGrpSpPr>
        <p:cNvPr id="1" name=""/>
        <p:cNvGrpSpPr/>
        <p:nvPr/>
      </p:nvGrpSpPr>
      <p:grpSpPr>
        <a:xfrm>
          <a:off x="0" y="0"/>
          <a:ext cx="0" cy="0"/>
          <a:chOff x="0" y="0"/>
          <a:chExt cx="0" cy="0"/>
        </a:xfrm>
      </p:grpSpPr>
      <p:sp>
        <p:nvSpPr>
          <p:cNvPr id="2" name="SlideTitle1"/>
          <p:cNvSpPr>
            <a:spLocks noGrp="1" noChangeArrowheads="1"/>
            <a:extLst>
              <a:ext uri="smNativeData">
                <pr:smNativeData xmlns:pr="smNativeData" xmlns="smNativeData" val="SMDATA_16_y41zY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49Ij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wAMAALABAABARwAAuAgAABAAAAAmAAAACAAAAAAAAAAAAAAAMAAAABQAAAAAAAAAAAD//wAAAQAAAP//AAABAA=="/>
              </a:ext>
            </a:extLst>
          </p:cNvSpPr>
          <p:nvPr>
            <p:ph type="title"/>
          </p:nvPr>
        </p:nvSpPr>
        <p:spPr/>
        <p:txBody>
          <a:bodyPr/>
          <a:lstStyle/>
          <a:p>
            <a:pPr/>
            <a:r>
              <a:t>Click to edit Master title style</a:t>
            </a:r>
          </a:p>
        </p:txBody>
      </p:sp>
      <p:sp>
        <p:nvSpPr>
          <p:cNvPr id="3" name="SlideText1"/>
          <p:cNvSpPr>
            <a:spLocks noGrp="1" noChangeArrowheads="1"/>
            <a:extLst>
              <a:ext uri="smNativeData">
                <pr:smNativeData xmlns:pr="smNativeData" xmlns="smNativeData" val="SMDATA_16_y41zYxMAAAAlAAAAZAAAAA8BAAAAkAAAAEgAAACQAAAASAAAAAAAAAAAAAAAAQ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wAMAANgJAABARwAAsCUAABAAAAAmAAAACAAAAAIAAAAAAAAAMAAAABQAAAAAAAAAAAD//wAAAQAAAP//AAABAA=="/>
              </a:ext>
            </a:extLst>
          </p:cNvSpPr>
          <p:nvPr>
            <p:ph idx="1"/>
          </p:nvPr>
        </p:nvSpPr>
        <p:spPr/>
        <p:txBody>
          <a:bodyPr vert="vert" wrap="square" numCol="1" spcCol="215900" anchor="t">
            <a:prstTxWarp prst="textNoShape">
              <a:avLst/>
            </a:prstTxWarp>
          </a:bodyPr>
          <a:lstStyle/>
          <a:p>
            <a:pPr/>
            <a:r>
              <a:t>Click to edit Master text styles</a:t>
            </a:r>
          </a:p>
          <a:p>
            <a:pPr lvl="1"/>
            <a:r>
              <a:t>Second level</a:t>
            </a:r>
          </a:p>
          <a:p>
            <a:pPr lvl="2"/>
            <a:r>
              <a:t>Third level</a:t>
            </a:r>
          </a:p>
          <a:p>
            <a:pPr lvl="3"/>
            <a:r>
              <a:t>Fourth level</a:t>
            </a:r>
          </a:p>
          <a:p>
            <a:pPr lvl="4"/>
            <a:r>
              <a:t>Fifth level</a:t>
            </a:r>
          </a:p>
        </p:txBody>
      </p:sp>
      <p:sp>
        <p:nvSpPr>
          <p:cNvPr id="4" name="DateTimeArea1"/>
          <p:cNvSpPr>
            <a:spLocks noGrp="1" noChangeArrowheads="1"/>
            <a:extLst>
              <a:ext uri="smNativeData">
                <pr:smNativeData xmlns:pr="smNativeData" xmlns="smNativeData" val="SMDATA_16_y41zY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wAMAABsnAAA/FQAAWSkAABAAAAAmAAAACAAAAAAAAAAAAAAAMAAAABQAAAAAAAAAAAD//wAAAQAAAP//AAABAA=="/>
              </a:ext>
            </a:extLst>
          </p:cNvSpPr>
          <p:nvPr>
            <p:ph type="dt" sz="quarter" idx="10"/>
          </p:nvPr>
        </p:nvSpPr>
        <p:spPr/>
        <p:txBody>
          <a:bodyPr/>
          <a:lstStyle/>
          <a:p>
            <a:pPr/>
            <a:fld id="{2B275AEC-A2C6-72AC-889F-54F914D17E01}" type="datetime1">
              <a:t>{Datum/Zeit}</a:t>
            </a:fld>
          </a:p>
        </p:txBody>
      </p:sp>
      <p:sp>
        <p:nvSpPr>
          <p:cNvPr id="5" name="FooterArea1"/>
          <p:cNvSpPr>
            <a:spLocks noGrp="1" noChangeArrowheads="1"/>
            <a:extLst>
              <a:ext uri="smNativeData">
                <pr:smNativeData xmlns:pr="smNativeData" xmlns="smNativeData" val="SMDATA_16_y41zY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E6c3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oRkAABsnAABfMQAAWSkAABAAAAAmAAAACAAAAAAAAAAAAAAAMAAAABQAAAAAAAAAAAD//wAAAQAAAP//AAABAA=="/>
              </a:ext>
            </a:extLst>
          </p:cNvSpPr>
          <p:nvPr>
            <p:ph type="ftr" sz="quarter" idx="11"/>
          </p:nvPr>
        </p:nvSpPr>
        <p:spPr/>
        <p:txBody>
          <a:bodyPr/>
          <a:lstStyle/>
          <a:p>
            <a:pPr/>
            <a:fld id="{2B274BCB-85C6-72BD-889F-73E805D17E26}" type="footer">
              <a:t>{Fußzeile}</a:t>
            </a:fld>
          </a:p>
        </p:txBody>
      </p:sp>
      <p:sp>
        <p:nvSpPr>
          <p:cNvPr id="6" name="SlideNumberArea1"/>
          <p:cNvSpPr>
            <a:spLocks noGrp="1" noChangeArrowheads="1"/>
            <a:extLst>
              <a:ext uri="smNativeData">
                <pr:smNativeData xmlns:pr="smNativeData" xmlns="smNativeData" val="SMDATA_16_y41zY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wTUAABsnAABARwAAWSkAABAAAAAmAAAACAAAAAAAAAAAAAAAMAAAABQAAAAAAAAAAAD//wAAAQAAAP//AAABAA=="/>
              </a:ext>
            </a:extLst>
          </p:cNvSpPr>
          <p:nvPr>
            <p:ph type="sldNum" sz="quarter" idx="12"/>
          </p:nvPr>
        </p:nvSpPr>
        <p:spPr/>
        <p:txBody>
          <a:bodyPr/>
          <a:lstStyle/>
          <a:p>
            <a:pPr/>
            <a:fld id="{2B270EB5-FBC6-72F8-889F-0DAD40D17E58}" type="slidenum">
              <a:t>{Nr.}</a:t>
            </a:fld>
          </a:p>
        </p:txBody>
      </p:sp>
    </p:spTree>
  </p:cSld>
  <p:clrMapOvr>
    <a:masterClrMapping/>
  </p:clrMapOvr>
</p:sldLayout>
</file>

<file path=ppt/slideLayouts/slideLayout11.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vertTitleAndTx">
  <p:cSld name="Vertical title and text">
    <p:spTree>
      <p:nvGrpSpPr>
        <p:cNvPr id="1" name=""/>
        <p:cNvGrpSpPr/>
        <p:nvPr/>
      </p:nvGrpSpPr>
      <p:grpSpPr>
        <a:xfrm>
          <a:off x="0" y="0"/>
          <a:ext cx="0" cy="0"/>
          <a:chOff x="0" y="0"/>
          <a:chExt cx="0" cy="0"/>
        </a:xfrm>
      </p:grpSpPr>
      <p:sp>
        <p:nvSpPr>
          <p:cNvPr id="2" name="SlideTitle1"/>
          <p:cNvSpPr>
            <a:spLocks noGrp="1" noChangeArrowheads="1"/>
            <a:extLst>
              <a:ext uri="smNativeData">
                <pr:smNativeData xmlns:pr="smNativeData" xmlns="smNativeData" val="SMDATA_16_y41zYxMAAAAlAAAAZAAAAA8BAAAAkAAAAEgAAACQAAAASAAAAAAAAAACAAAAAQ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YDYAALABAABARwAAsCUAABAAAAAmAAAACAAAAIMAAAAAAAAAMAAAABQAAAAAAAAAAAD//wAAAQAAAP//AAABAA=="/>
              </a:ext>
            </a:extLst>
          </p:cNvSpPr>
          <p:nvPr>
            <p:ph type="title"/>
          </p:nvPr>
        </p:nvSpPr>
        <p:spPr>
          <a:xfrm>
            <a:off x="8839200" y="274320"/>
            <a:ext cx="2743200" cy="5852160"/>
          </a:xfrm>
        </p:spPr>
        <p:txBody>
          <a:bodyPr vert="vert" wrap="square" numCol="1" spcCol="215900" anchor="b">
            <a:prstTxWarp prst="textNoShape">
              <a:avLst/>
            </a:prstTxWarp>
          </a:bodyPr>
          <a:lstStyle/>
          <a:p>
            <a:pPr/>
            <a:r>
              <a:t>Click to edit Master title style</a:t>
            </a:r>
          </a:p>
        </p:txBody>
      </p:sp>
      <p:sp>
        <p:nvSpPr>
          <p:cNvPr id="3" name="SlideText1"/>
          <p:cNvSpPr>
            <a:spLocks noGrp="1" noChangeArrowheads="1"/>
            <a:extLst>
              <a:ext uri="smNativeData">
                <pr:smNativeData xmlns:pr="smNativeData" xmlns="smNativeData" val="SMDATA_16_y41zYxMAAAAlAAAAZAAAAA8BAAAAkAAAAEgAAACQAAAASAAAAAAAAAAAAAAAAQ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wAMAALABAAAfNQAAsCUAABAAAAAmAAAACAAAAAMAAAAAAAAAMAAAABQAAAAAAAAAAAD//wAAAQAAAP//AAABAA=="/>
              </a:ext>
            </a:extLst>
          </p:cNvSpPr>
          <p:nvPr>
            <p:ph idx="1"/>
          </p:nvPr>
        </p:nvSpPr>
        <p:spPr>
          <a:xfrm>
            <a:off x="609600" y="274320"/>
            <a:ext cx="8025765" cy="5852160"/>
          </a:xfrm>
        </p:spPr>
        <p:txBody>
          <a:bodyPr vert="vert" wrap="square" numCol="1" spcCol="215900" anchor="t">
            <a:prstTxWarp prst="textNoShape">
              <a:avLst/>
            </a:prstTxWarp>
          </a:bodyPr>
          <a:lstStyle/>
          <a:p>
            <a:pPr/>
            <a:r>
              <a:t>Click to edit Master text styles</a:t>
            </a:r>
          </a:p>
          <a:p>
            <a:pPr lvl="1"/>
            <a:r>
              <a:t>Second level</a:t>
            </a:r>
          </a:p>
          <a:p>
            <a:pPr lvl="2"/>
            <a:r>
              <a:t>Third level</a:t>
            </a:r>
          </a:p>
          <a:p>
            <a:pPr lvl="3"/>
            <a:r>
              <a:t>Fourth level</a:t>
            </a:r>
          </a:p>
          <a:p>
            <a:pPr lvl="4"/>
            <a:r>
              <a:t>Fifth level</a:t>
            </a:r>
          </a:p>
        </p:txBody>
      </p:sp>
      <p:sp>
        <p:nvSpPr>
          <p:cNvPr id="4" name="DateTimeArea1"/>
          <p:cNvSpPr>
            <a:spLocks noGrp="1" noChangeArrowheads="1"/>
            <a:extLst>
              <a:ext uri="smNativeData">
                <pr:smNativeData xmlns:pr="smNativeData" xmlns="smNativeData" val="SMDATA_16_y41zY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wAMAABsnAAA/FQAAWSkAABAAAAAmAAAACAAAAAAAAAAAAAAAMAAAABQAAAAAAAAAAAD//wAAAQAAAP//AAABAA=="/>
              </a:ext>
            </a:extLst>
          </p:cNvSpPr>
          <p:nvPr>
            <p:ph type="dt" sz="quarter" idx="10"/>
          </p:nvPr>
        </p:nvSpPr>
        <p:spPr/>
        <p:txBody>
          <a:bodyPr/>
          <a:lstStyle/>
          <a:p>
            <a:pPr/>
            <a:fld id="{2B272A2D-63C6-72DC-889F-958964D17EC0}" type="datetime1">
              <a:t>{Datum/Zeit}</a:t>
            </a:fld>
          </a:p>
        </p:txBody>
      </p:sp>
      <p:sp>
        <p:nvSpPr>
          <p:cNvPr id="5" name="FooterArea1"/>
          <p:cNvSpPr>
            <a:spLocks noGrp="1" noChangeArrowheads="1"/>
            <a:extLst>
              <a:ext uri="smNativeData">
                <pr:smNativeData xmlns:pr="smNativeData" xmlns="smNativeData" val="SMDATA_16_y41zY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oRkAABsnAABfMQAAWSkAABAAAAAmAAAACAAAAAAAAAAAAAAAMAAAABQAAAAAAAAAAAD//wAAAQAAAP//AAABAA=="/>
              </a:ext>
            </a:extLst>
          </p:cNvSpPr>
          <p:nvPr>
            <p:ph type="ftr" sz="quarter" idx="11"/>
          </p:nvPr>
        </p:nvSpPr>
        <p:spPr/>
        <p:txBody>
          <a:bodyPr/>
          <a:lstStyle/>
          <a:p>
            <a:pPr/>
            <a:fld id="{2B277612-5CC6-7280-889F-AAD538D17EFF}" type="footer">
              <a:t>{Fußzeile}</a:t>
            </a:fld>
          </a:p>
        </p:txBody>
      </p:sp>
      <p:sp>
        <p:nvSpPr>
          <p:cNvPr id="6" name="SlideNumberArea1"/>
          <p:cNvSpPr>
            <a:spLocks noGrp="1" noChangeArrowheads="1"/>
            <a:extLst>
              <a:ext uri="smNativeData">
                <pr:smNativeData xmlns:pr="smNativeData" xmlns="smNativeData" val="SMDATA_16_y41zY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wTUAABsnAABARwAAWSkAABAAAAAmAAAACAAAAAAAAAAAAAAAMAAAABQAAAAAAAAAAAD//wAAAQAAAP//AAABAA=="/>
              </a:ext>
            </a:extLst>
          </p:cNvSpPr>
          <p:nvPr>
            <p:ph type="sldNum" sz="quarter" idx="12"/>
          </p:nvPr>
        </p:nvSpPr>
        <p:spPr/>
        <p:txBody>
          <a:bodyPr/>
          <a:lstStyle/>
          <a:p>
            <a:pPr/>
            <a:fld id="{2B2702D3-9DC6-72F4-889F-6BA14CD17E3E}" type="slidenum">
              <a:t>{Nr.}</a:t>
            </a:fld>
          </a:p>
        </p:txBody>
      </p:sp>
    </p:spTree>
  </p:cSld>
  <p:clrMapOvr>
    <a:masterClrMapping/>
  </p:clrMapOvr>
</p:sldLayout>
</file>

<file path=ppt/slideMasters/_rels/slideMaster1.xml.rels><?xml version="1.0" encoding="UTF-8" standalone="yes" ?>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p:cSld name="Default design">
    <p:bg>
      <p:bgPr>
        <a:solidFill>
          <a:schemeClr val="bg1"/>
        </a:solidFill>
        <a:effectLst/>
      </p:bgPr>
    </p:bg>
    <p:spTree>
      <p:nvGrpSpPr>
        <p:cNvPr id="1" name=""/>
        <p:cNvGrpSpPr/>
        <p:nvPr/>
      </p:nvGrpSpPr>
      <p:grpSpPr>
        <a:xfrm>
          <a:off x="0" y="0"/>
          <a:ext cx="0" cy="0"/>
          <a:chOff x="0" y="0"/>
          <a:chExt cx="0" cy="0"/>
        </a:xfrm>
      </p:grpSpPr>
      <p:sp>
        <p:nvSpPr>
          <p:cNvPr id="2" name="SlideTitle1"/>
          <p:cNvSpPr>
            <a:spLocks noGrp="1" noChangeArrowheads="1"/>
            <a:extLst>
              <a:ext uri="smNativeData">
                <pr:smNativeData xmlns:pr="smNativeData" xmlns="smNativeData" val="SMDATA_16_y41zY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HsAf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wAMAALABAABARwAAuAgAABAAAAAmAAAACAAAAP//////////MAAAABQAAAAAAAAAAAD//wAAAQAAAP//AAABAA=="/>
              </a:ext>
            </a:extLst>
          </p:cNvSpPr>
          <p:nvPr>
            <p:ph type="title"/>
          </p:nvPr>
        </p:nvSpPr>
        <p:spPr>
          <a:xfrm>
            <a:off x="609600" y="274320"/>
            <a:ext cx="10972800" cy="1143000"/>
          </a:xfrm>
          <a:prstGeom prst="rect">
            <a:avLst/>
          </a:prstGeom>
          <a:noFill/>
          <a:ln>
            <a:noFill/>
          </a:ln>
          <a:effectLst/>
        </p:spPr>
        <p:txBody>
          <a:bodyPr vert="horz" wrap="square" numCol="1" spcCol="215900" anchor="ctr">
            <a:prstTxWarp prst="textNoShape">
              <a:avLst/>
            </a:prstTxWarp>
          </a:bodyPr>
          <a:lstStyle/>
          <a:p>
            <a:pPr/>
            <a:r>
              <a:t>Click to edit Master title style</a:t>
            </a:r>
          </a:p>
        </p:txBody>
      </p:sp>
      <p:sp>
        <p:nvSpPr>
          <p:cNvPr id="3" name="SlideText1"/>
          <p:cNvSpPr>
            <a:spLocks noGrp="1" noChangeArrowheads="1"/>
            <a:extLst>
              <a:ext uri="smNativeData">
                <pr:smNativeData xmlns:pr="smNativeData" xmlns="smNativeData" val="SMDATA_16_y41zYx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HsAf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wAMAANgJAABARwAAsCUAABAAAAAmAAAACAAAAP//////////MAAAABQAAAAAAAAAAAD//wAAAQAAAP//AAABAA=="/>
              </a:ext>
            </a:extLst>
          </p:cNvSpPr>
          <p:nvPr>
            <p:ph type="body" idx="1"/>
          </p:nvPr>
        </p:nvSpPr>
        <p:spPr>
          <a:xfrm>
            <a:off x="609600" y="1600200"/>
            <a:ext cx="10972800" cy="4526280"/>
          </a:xfrm>
          <a:prstGeom prst="rect">
            <a:avLst/>
          </a:prstGeom>
          <a:noFill/>
          <a:ln>
            <a:noFill/>
          </a:ln>
          <a:effectLst/>
        </p:spPr>
        <p:txBody>
          <a:bodyPr vert="horz" wrap="square" numCol="1" spcCol="215900" anchor="t">
            <a:prstTxWarp prst="textNoShape">
              <a:avLst/>
            </a:prstTxWarp>
          </a:bodyPr>
          <a:lstStyle/>
          <a:p>
            <a:pPr/>
            <a:r>
              <a:t>Click to edit Master text styles</a:t>
            </a:r>
          </a:p>
          <a:p>
            <a:pPr lvl="1"/>
            <a:r>
              <a:t>Second level</a:t>
            </a:r>
          </a:p>
          <a:p>
            <a:pPr lvl="2"/>
            <a:r>
              <a:t>Third level</a:t>
            </a:r>
          </a:p>
          <a:p>
            <a:pPr lvl="3"/>
            <a:r>
              <a:t>Fourth level</a:t>
            </a:r>
          </a:p>
          <a:p>
            <a:pPr lvl="4"/>
            <a:r>
              <a:t>Fifth level</a:t>
            </a:r>
          </a:p>
        </p:txBody>
      </p:sp>
      <p:sp>
        <p:nvSpPr>
          <p:cNvPr id="4" name="DateTimeArea1"/>
          <p:cNvSpPr>
            <a:spLocks noGrp="1" noChangeArrowheads="1"/>
            <a:extLst>
              <a:ext uri="smNativeData">
                <pr:smNativeData xmlns:pr="smNativeData" xmlns="smNativeData" val="SMDATA_16_y41zY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HsAf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wAMAABsnAAA/FQAAWSkAABAAAAAmAAAACAAAAP//////////MAAAABQAAAAAAAAAAAD//wAAAQAAAP//AAABAA=="/>
              </a:ext>
            </a:extLst>
          </p:cNvSpPr>
          <p:nvPr>
            <p:ph type="dt" sz="quarter" idx="2"/>
          </p:nvPr>
        </p:nvSpPr>
        <p:spPr>
          <a:xfrm>
            <a:off x="609600" y="6356985"/>
            <a:ext cx="2844165" cy="364490"/>
          </a:xfrm>
          <a:prstGeom prst="rect">
            <a:avLst/>
          </a:prstGeom>
          <a:noFill/>
          <a:ln>
            <a:noFill/>
          </a:ln>
          <a:effectLst/>
        </p:spPr>
        <p:txBody>
          <a:bodyPr vert="horz" wrap="square" numCol="1" spcCol="215900" anchor="ctr">
            <a:prstTxWarp prst="textNoShape">
              <a:avLst/>
            </a:prstTxWarp>
          </a:bodyPr>
          <a:lstStyle>
            <a:lvl1pPr algn="l">
              <a:defRPr sz="1200" cap="none"/>
            </a:lvl1pPr>
          </a:lstStyle>
          <a:p>
            <a:pPr/>
            <a:fld id="{2B27611A-54C6-7297-889F-A2C22FD17EF7}" type="datetime1">
              <a:t/>
            </a:fld>
          </a:p>
        </p:txBody>
      </p:sp>
      <p:sp>
        <p:nvSpPr>
          <p:cNvPr id="5" name="FooterArea1"/>
          <p:cNvSpPr>
            <a:spLocks noGrp="1" noChangeArrowheads="1"/>
            <a:extLst>
              <a:ext uri="smNativeData">
                <pr:smNativeData xmlns:pr="smNativeData" xmlns="smNativeData" val="SMDATA_16_y41zY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oRkAABsnAABfMQAAWSkAABAAAAAmAAAACAAAAP//////////MAAAABQAAAAAAAAAAAD//wAAAQAAAP//AAABAA=="/>
              </a:ext>
            </a:extLst>
          </p:cNvSpPr>
          <p:nvPr>
            <p:ph type="ftr" sz="quarter" idx="3"/>
          </p:nvPr>
        </p:nvSpPr>
        <p:spPr>
          <a:xfrm>
            <a:off x="4166235" y="6356985"/>
            <a:ext cx="3859530" cy="364490"/>
          </a:xfrm>
          <a:prstGeom prst="rect">
            <a:avLst/>
          </a:prstGeom>
          <a:noFill/>
          <a:ln>
            <a:noFill/>
          </a:ln>
          <a:effectLst/>
        </p:spPr>
        <p:txBody>
          <a:bodyPr vert="horz" wrap="square" numCol="1" spcCol="215900" anchor="ctr">
            <a:prstTxWarp prst="textNoShape">
              <a:avLst/>
            </a:prstTxWarp>
          </a:bodyPr>
          <a:lstStyle>
            <a:lvl1pPr algn="ctr">
              <a:defRPr sz="1200" cap="none"/>
            </a:lvl1pPr>
          </a:lstStyle>
          <a:p>
            <a:pPr/>
            <a:fld id="{2B2712E4-AAC6-72E4-889F-5CB15CD17E09}" type="footer">
              <a:t/>
            </a:fld>
          </a:p>
        </p:txBody>
      </p:sp>
      <p:sp>
        <p:nvSpPr>
          <p:cNvPr id="6" name="SlideNumberArea1"/>
          <p:cNvSpPr>
            <a:spLocks noGrp="1" noChangeArrowheads="1"/>
            <a:extLst>
              <a:ext uri="smNativeData">
                <pr:smNativeData xmlns:pr="smNativeData" xmlns="smNativeData" val="SMDATA_16_y41zY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P////8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wTUAABsnAABARwAAWSkAABAAAAAmAAAACAAAAP//////////MAAAABQAAAAAAAAAAAD//wAAAQAAAP//AAABAA=="/>
              </a:ext>
            </a:extLst>
          </p:cNvSpPr>
          <p:nvPr>
            <p:ph type="sldNum" sz="quarter" idx="4"/>
          </p:nvPr>
        </p:nvSpPr>
        <p:spPr>
          <a:xfrm>
            <a:off x="8738235" y="6356985"/>
            <a:ext cx="2844165" cy="364490"/>
          </a:xfrm>
          <a:prstGeom prst="rect">
            <a:avLst/>
          </a:prstGeom>
          <a:noFill/>
          <a:ln>
            <a:noFill/>
          </a:ln>
          <a:effectLst/>
        </p:spPr>
        <p:txBody>
          <a:bodyPr vert="horz" wrap="square" numCol="1" spcCol="215900" anchor="ctr">
            <a:prstTxWarp prst="textNoShape">
              <a:avLst/>
            </a:prstTxWarp>
          </a:bodyPr>
          <a:lstStyle>
            <a:lvl1pPr algn="r">
              <a:defRPr sz="1200" cap="none"/>
            </a:lvl1pPr>
          </a:lstStyle>
          <a:p>
            <a:pPr/>
            <a:fld id="{2B270D1F-51C6-72FB-889F-A7AE43D17EF2}" type="slidenum">
              <a:t/>
            </a:fld>
          </a:p>
        </p:txBody>
      </p:sp>
      <p:sp>
        <p:nvSpPr>
          <p:cNvPr id="7" name="Textbox1"/>
          <p:cNvSpPr txBox="1">
            <a:extLst>
              <a:ext uri="smNativeData">
                <pr:smNativeData xmlns:pr="smNativeData" xmlns="smNativeData" val="SMDATA_16_y41zYxMAAAAlAAAAEgAAAA8BAAAAkAAAAEgAAACQAAAASAAAAAAAAAACAAAAAAAAAAEAAABQAAAAAAAAAAAA4D8AAAAAAADgPwAAAAAAAOA/AAAAAAAA4D8AAAAAAADgPwAAAAAAAOA/AAAAAAAA4D8AAAAAAADgPwAAAAAAAOA/AAAAAAAA4D8CAAAAjAAAAAEAAAAAAAAAAAAAC////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NwIAAD/fwAA/38AAAAAAAAJAAAABAAAANA+yYU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P///wEAAAAAAAAAAAAAAAAAAAAAAAAAAAAAAAAAAAAAAAAAAAAAAAJ/f38AgICAA8zMzADAwP8Af39/AAAAAAAAAAAAAAAAAAAAAAAAAAAAIQAAABgAAAAUAAAA7v///x3///8BSwAAowIAABAAAAAmAAAACAAAAP//////////MAAAABQAAAAAAAAAAAD//wAAAQAAAP//AAABAA=="/>
              </a:ext>
            </a:extLst>
          </p:cNvSpPr>
          <p:nvPr/>
        </p:nvSpPr>
        <p:spPr>
          <a:xfrm>
            <a:off x="-11430" y="-144145"/>
            <a:ext cx="12204065" cy="572770"/>
          </a:xfrm>
          <a:prstGeom prst="rect">
            <a:avLst/>
          </a:prstGeom>
          <a:solidFill>
            <a:schemeClr val="tx2"/>
          </a:solidFill>
          <a:ln>
            <a:noFill/>
          </a:ln>
          <a:effectLst/>
        </p:spPr>
        <p:txBody>
          <a:bodyPr vert="horz" wrap="square" numCol="1" spcCol="215900" anchor="b"/>
          <a:lstStyle/>
          <a:p>
            <a:pPr>
              <a:defRPr sz="2200" cap="none">
                <a:solidFill>
                  <a:schemeClr val="bg1"/>
                </a:solidFill>
                <a:latin typeface="Futura BdCn BT" pitchFamily="2" charset="0"/>
                <a:ea typeface="Futura BdCn BT" pitchFamily="2" charset="0"/>
                <a:cs typeface="Futura BdCn BT" pitchFamily="2" charset="0"/>
              </a:defRPr>
            </a:pPr>
            <a:r>
              <a:t>FCSP – BOXEN</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prHF dtFmt="0"/>
  </p:hf>
  <p:txStyles>
    <p:titleStyle>
      <a:lvl1pPr marL="0" marR="0" indent="0" algn="ctr" defTabSz="457200">
        <a:hyphen val="0"/>
        <a:lnSpc>
          <a:spcPct val="100000"/>
        </a:lnSpc>
        <a:spcBef>
          <a:spcPts val="0"/>
        </a:spcBef>
        <a:spcAft>
          <a:spcPts val="0"/>
        </a:spcAft>
        <a:buNone/>
        <p:prBullet>
          <a:buNone/>
        </p:prBullet>
        <a:tabLst/>
        <a:defRPr sz="4400" b="0" i="0" u="none" strike="noStrike" kern="1" cap="none" spc="0" prSpc="50" pitch="50" baseline="0">
          <a:solidFill>
            <a:schemeClr val="tx2"/>
          </a:solidFill>
          <a:effectLst/>
          <a:txBgFill val="auto"/>
          <a:latin typeface="Calibri" pitchFamily="2" charset="0"/>
          <a:ea typeface="SimSun" pitchFamily="0" charset="0"/>
          <a:cs typeface="Times New Roman" pitchFamily="1" charset="0"/>
        </a:defRPr>
      </a:lvl1pPr>
      <a:lvl2pPr marL="457200" marR="0" indent="0" algn="l" defTabSz="457200">
        <a:hyphen val="0"/>
        <a:lnSpc>
          <a:spcPct val="100000"/>
        </a:lnSpc>
        <a:spcBef>
          <a:spcPts val="0"/>
        </a:spcBef>
        <a:spcAft>
          <a:spcPts val="0"/>
        </a:spcAft>
        <a:buNone/>
        <p:prBullet>
          <a:buNone/>
        </p:prBullet>
        <a:tabLst/>
        <a:defRPr sz="1800" b="0" i="0" u="none" strike="noStrike" kern="1" cap="none" spc="0" prSpc="50" pitch="50" baseline="0">
          <a:solidFill>
            <a:schemeClr val="tx1"/>
          </a:solidFill>
          <a:effectLst/>
          <a:txBgFill val="auto"/>
          <a:latin typeface="Calibri" pitchFamily="2" charset="0"/>
          <a:ea typeface="SimSun" pitchFamily="0" charset="0"/>
          <a:cs typeface="Times New Roman" pitchFamily="1" charset="0"/>
        </a:defRPr>
      </a:lvl2pPr>
      <a:lvl3pPr marL="914400" marR="0" indent="0" algn="l" defTabSz="457200">
        <a:hyphen val="0"/>
        <a:lnSpc>
          <a:spcPct val="100000"/>
        </a:lnSpc>
        <a:spcBef>
          <a:spcPts val="0"/>
        </a:spcBef>
        <a:spcAft>
          <a:spcPts val="0"/>
        </a:spcAft>
        <a:buNone/>
        <p:prBullet>
          <a:buNone/>
        </p:prBullet>
        <a:tabLst/>
        <a:defRPr sz="1800" b="0" i="0" u="none" strike="noStrike" kern="1" cap="none" spc="0" prSpc="50" pitch="50" baseline="0">
          <a:solidFill>
            <a:schemeClr val="tx1"/>
          </a:solidFill>
          <a:effectLst/>
          <a:txBgFill val="auto"/>
          <a:latin typeface="Calibri" pitchFamily="2" charset="0"/>
          <a:ea typeface="SimSun" pitchFamily="0" charset="0"/>
          <a:cs typeface="Times New Roman" pitchFamily="1" charset="0"/>
        </a:defRPr>
      </a:lvl3pPr>
      <a:lvl4pPr marL="1371600" marR="0" indent="0" algn="l" defTabSz="457200">
        <a:hyphen val="0"/>
        <a:lnSpc>
          <a:spcPct val="100000"/>
        </a:lnSpc>
        <a:spcBef>
          <a:spcPts val="0"/>
        </a:spcBef>
        <a:spcAft>
          <a:spcPts val="0"/>
        </a:spcAft>
        <a:buNone/>
        <p:prBullet>
          <a:buNone/>
        </p:prBullet>
        <a:tabLst/>
        <a:defRPr sz="1800" b="0" i="0" u="none" strike="noStrike" kern="1" cap="none" spc="0" prSpc="50" pitch="50" baseline="0">
          <a:solidFill>
            <a:schemeClr val="tx1"/>
          </a:solidFill>
          <a:effectLst/>
          <a:txBgFill val="auto"/>
          <a:latin typeface="Calibri" pitchFamily="2" charset="0"/>
          <a:ea typeface="SimSun" pitchFamily="0" charset="0"/>
          <a:cs typeface="Times New Roman" pitchFamily="1" charset="0"/>
        </a:defRPr>
      </a:lvl4pPr>
      <a:lvl5pPr marL="1828800" marR="0" indent="0" algn="l" defTabSz="457200">
        <a:hyphen val="0"/>
        <a:lnSpc>
          <a:spcPct val="100000"/>
        </a:lnSpc>
        <a:spcBef>
          <a:spcPts val="0"/>
        </a:spcBef>
        <a:spcAft>
          <a:spcPts val="0"/>
        </a:spcAft>
        <a:buNone/>
        <p:prBullet>
          <a:buNone/>
        </p:prBullet>
        <a:tabLst/>
        <a:defRPr sz="1800" b="0" i="0" u="none" strike="noStrike" kern="1" cap="none" spc="0" prSpc="50" pitch="50" baseline="0">
          <a:solidFill>
            <a:schemeClr val="tx1"/>
          </a:solidFill>
          <a:effectLst/>
          <a:txBgFill val="auto"/>
          <a:latin typeface="Calibri" pitchFamily="2" charset="0"/>
          <a:ea typeface="SimSun" pitchFamily="0" charset="0"/>
          <a:cs typeface="Times New Roman" pitchFamily="1" charset="0"/>
        </a:defRPr>
      </a:lvl5pPr>
      <a:lvl6pPr marL="2286000" marR="0" indent="0" algn="l" defTabSz="457200">
        <a:hyphen val="0"/>
        <a:lnSpc>
          <a:spcPct val="100000"/>
        </a:lnSpc>
        <a:spcBef>
          <a:spcPts val="0"/>
        </a:spcBef>
        <a:spcAft>
          <a:spcPts val="0"/>
        </a:spcAft>
        <a:buNone/>
        <p:prBullet>
          <a:buNone/>
        </p:prBullet>
        <a:tabLst/>
        <a:defRPr sz="1800" b="0" i="0" u="none" strike="noStrike" kern="1" cap="none" spc="0" prSpc="50" pitch="50" baseline="0">
          <a:solidFill>
            <a:schemeClr val="tx1"/>
          </a:solidFill>
          <a:effectLst/>
          <a:txBgFill val="auto"/>
          <a:latin typeface="Calibri" pitchFamily="2" charset="0"/>
          <a:ea typeface="SimSun" pitchFamily="0" charset="0"/>
          <a:cs typeface="Times New Roman" pitchFamily="1" charset="0"/>
        </a:defRPr>
      </a:lvl6pPr>
      <a:lvl7pPr marL="2743200" marR="0" indent="0" algn="l" defTabSz="457200">
        <a:hyphen val="0"/>
        <a:lnSpc>
          <a:spcPct val="100000"/>
        </a:lnSpc>
        <a:spcBef>
          <a:spcPts val="0"/>
        </a:spcBef>
        <a:spcAft>
          <a:spcPts val="0"/>
        </a:spcAft>
        <a:buNone/>
        <p:prBullet>
          <a:buNone/>
        </p:prBullet>
        <a:tabLst/>
        <a:defRPr sz="1800" b="0" i="0" u="none" strike="noStrike" kern="1" cap="none" spc="0" prSpc="50" pitch="50" baseline="0">
          <a:solidFill>
            <a:schemeClr val="tx1"/>
          </a:solidFill>
          <a:effectLst/>
          <a:txBgFill val="auto"/>
          <a:latin typeface="Calibri" pitchFamily="2" charset="0"/>
          <a:ea typeface="SimSun" pitchFamily="0" charset="0"/>
          <a:cs typeface="Times New Roman" pitchFamily="1" charset="0"/>
        </a:defRPr>
      </a:lvl7pPr>
      <a:lvl8pPr marL="3200400" marR="0" indent="0" algn="l" defTabSz="457200">
        <a:hyphen val="0"/>
        <a:lnSpc>
          <a:spcPct val="100000"/>
        </a:lnSpc>
        <a:spcBef>
          <a:spcPts val="0"/>
        </a:spcBef>
        <a:spcAft>
          <a:spcPts val="0"/>
        </a:spcAft>
        <a:buNone/>
        <p:prBullet>
          <a:buNone/>
        </p:prBullet>
        <a:tabLst/>
        <a:defRPr sz="1800" b="0" i="0" u="none" strike="noStrike" kern="1" cap="none" spc="0" prSpc="50" pitch="50" baseline="0">
          <a:solidFill>
            <a:schemeClr val="tx1"/>
          </a:solidFill>
          <a:effectLst/>
          <a:txBgFill val="auto"/>
          <a:latin typeface="Calibri" pitchFamily="2" charset="0"/>
          <a:ea typeface="SimSun" pitchFamily="0" charset="0"/>
          <a:cs typeface="Times New Roman" pitchFamily="1" charset="0"/>
        </a:defRPr>
      </a:lvl8pPr>
      <a:lvl9pPr marL="3657600" marR="0" indent="0" algn="l" defTabSz="457200">
        <a:hyphen val="0"/>
        <a:lnSpc>
          <a:spcPct val="100000"/>
        </a:lnSpc>
        <a:spcBef>
          <a:spcPts val="0"/>
        </a:spcBef>
        <a:spcAft>
          <a:spcPts val="0"/>
        </a:spcAft>
        <a:buNone/>
        <p:prBullet>
          <a:buNone/>
        </p:prBullet>
        <a:tabLst/>
        <a:defRPr sz="1800" b="0" i="0" u="none" strike="noStrike" kern="1" cap="none" spc="0" prSpc="50" pitch="50" baseline="0">
          <a:solidFill>
            <a:schemeClr val="tx1"/>
          </a:solidFill>
          <a:effectLst/>
          <a:txBgFill val="auto"/>
          <a:latin typeface="Calibri" pitchFamily="2" charset="0"/>
          <a:ea typeface="SimSun" pitchFamily="0" charset="0"/>
          <a:cs typeface="Times New Roman" pitchFamily="1" charset="0"/>
        </a:defRPr>
      </a:lvl9pPr>
    </p:titleStyle>
    <p:bodyStyle>
      <a:lvl1pPr marL="342900" marR="0" indent="-342900" algn="l" defTabSz="457200">
        <a:hyphen val="0"/>
        <a:lnSpc>
          <a:spcPct val="100000"/>
        </a:lnSpc>
        <a:spcBef>
          <a:spcPts val="0"/>
        </a:spcBef>
        <a:spcAft>
          <a:spcPts val="0"/>
        </a:spcAft>
        <a:buClrTx/>
        <a:buSzTx/>
        <a:buFontTx/>
        <a:buChar char="•"/>
        <p:prBullet>
          <a:buChar char="•">
            <a:pos y="0"/>
            <a:buClrTx/>
            <a:buSzTx/>
            <a:buFontTx/>
          </a:buChar>
        </p:prBullet>
        <a:tabLst/>
        <a:defRPr sz="3200" b="0" i="0" u="none" strike="noStrike" kern="1" cap="none" spc="0" prSpc="50" pitch="50" baseline="0">
          <a:solidFill>
            <a:schemeClr val="tx1"/>
          </a:solidFill>
          <a:effectLst/>
          <a:txBgFill val="auto"/>
          <a:latin typeface="Futura MdCn BT" pitchFamily="2" charset="0"/>
          <a:ea typeface="Futura MdCn BT" pitchFamily="2" charset="0"/>
          <a:cs typeface="Futura MdCn BT" pitchFamily="2" charset="0"/>
        </a:defRPr>
      </a:lvl1pPr>
      <a:lvl2pPr marL="742950" marR="0" indent="-285750" algn="l" defTabSz="457200">
        <a:hyphen val="0"/>
        <a:lnSpc>
          <a:spcPct val="100000"/>
        </a:lnSpc>
        <a:spcBef>
          <a:spcPts val="0"/>
        </a:spcBef>
        <a:spcAft>
          <a:spcPts val="0"/>
        </a:spcAft>
        <a:buClrTx/>
        <a:buSzTx/>
        <a:buFontTx/>
        <a:buChar char="–"/>
        <p:prBullet>
          <a:buChar char="–">
            <a:pos y="0"/>
            <a:buClrTx/>
            <a:buSzTx/>
            <a:buFontTx/>
          </a:buChar>
        </p:prBullet>
        <a:tabLst/>
        <a:defRPr sz="2800" b="0" i="0" u="none" strike="noStrike" kern="1" cap="none" spc="0" prSpc="50" pitch="50" baseline="0">
          <a:solidFill>
            <a:schemeClr val="tx1"/>
          </a:solidFill>
          <a:effectLst/>
          <a:txBgFill val="auto"/>
          <a:latin typeface="Futura MdCn BT" pitchFamily="2" charset="0"/>
          <a:ea typeface="Futura MdCn BT" pitchFamily="2" charset="0"/>
          <a:cs typeface="Futura MdCn BT" pitchFamily="2" charset="0"/>
        </a:defRPr>
      </a:lvl2pPr>
      <a:lvl3pPr marL="1143000" marR="0" indent="-228600" algn="l" defTabSz="457200">
        <a:hyphen val="0"/>
        <a:lnSpc>
          <a:spcPct val="100000"/>
        </a:lnSpc>
        <a:spcBef>
          <a:spcPts val="0"/>
        </a:spcBef>
        <a:spcAft>
          <a:spcPts val="0"/>
        </a:spcAft>
        <a:buClrTx/>
        <a:buSzTx/>
        <a:buFontTx/>
        <a:buChar char="•"/>
        <p:prBullet>
          <a:buChar char="•">
            <a:pos y="0"/>
            <a:buClrTx/>
            <a:buSzTx/>
            <a:buFontTx/>
          </a:buChar>
        </p:prBullet>
        <a:tabLst/>
        <a:defRPr sz="2600" b="0" i="0" u="none" strike="noStrike" kern="1" cap="none" spc="0" prSpc="50" pitch="50" baseline="0">
          <a:solidFill>
            <a:schemeClr val="tx1"/>
          </a:solidFill>
          <a:effectLst/>
          <a:txBgFill val="auto"/>
          <a:latin typeface="Futura MdCn BT" pitchFamily="2" charset="0"/>
          <a:ea typeface="Futura MdCn BT" pitchFamily="2" charset="0"/>
          <a:cs typeface="Futura MdCn BT" pitchFamily="2" charset="0"/>
        </a:defRPr>
      </a:lvl3pPr>
      <a:lvl4pPr marL="1600200" marR="0" indent="-228600" algn="l" defTabSz="457200">
        <a:hyphen val="0"/>
        <a:lnSpc>
          <a:spcPct val="100000"/>
        </a:lnSpc>
        <a:spcBef>
          <a:spcPts val="0"/>
        </a:spcBef>
        <a:spcAft>
          <a:spcPts val="0"/>
        </a:spcAft>
        <a:buClrTx/>
        <a:buSzTx/>
        <a:buFontTx/>
        <a:buChar char="–"/>
        <p:prBullet>
          <a:buChar char="–">
            <a:pos y="0"/>
            <a:buClrTx/>
            <a:buSzTx/>
            <a:buFontTx/>
          </a:buChar>
        </p:prBullet>
        <a:tabLst/>
        <a:defRPr sz="2400" b="0" i="0" u="none" strike="noStrike" kern="1" cap="none" spc="0" prSpc="50" pitch="50" baseline="0">
          <a:solidFill>
            <a:schemeClr val="tx1"/>
          </a:solidFill>
          <a:effectLst/>
          <a:txBgFill val="auto"/>
          <a:latin typeface="Futura MdCn BT" pitchFamily="2" charset="0"/>
          <a:ea typeface="Futura MdCn BT" pitchFamily="2" charset="0"/>
          <a:cs typeface="Futura MdCn BT" pitchFamily="2" charset="0"/>
        </a:defRPr>
      </a:lvl4pPr>
      <a:lvl5pPr marL="2057400" marR="0" indent="-228600" algn="l" defTabSz="457200">
        <a:hyphen val="0"/>
        <a:lnSpc>
          <a:spcPct val="100000"/>
        </a:lnSpc>
        <a:spcBef>
          <a:spcPts val="0"/>
        </a:spcBef>
        <a:spcAft>
          <a:spcPts val="0"/>
        </a:spcAft>
        <a:buClrTx/>
        <a:buSzTx/>
        <a:buFontTx/>
        <a:buChar char="»"/>
        <p:prBullet>
          <a:buChar char="»">
            <a:pos y="0"/>
            <a:buClrTx/>
            <a:buSzTx/>
            <a:buFontTx/>
          </a:buChar>
        </p:prBullet>
        <a:tabLst/>
        <a:defRPr sz="2000" b="0" i="0" u="none" strike="noStrike" kern="1" cap="none" spc="0" prSpc="50" pitch="50" baseline="0">
          <a:solidFill>
            <a:schemeClr val="tx1"/>
          </a:solidFill>
          <a:effectLst/>
          <a:txBgFill val="auto"/>
          <a:latin typeface="Futura MdCn BT" pitchFamily="2" charset="0"/>
          <a:ea typeface="Futura MdCn BT" pitchFamily="2" charset="0"/>
          <a:cs typeface="Futura MdCn BT" pitchFamily="2" charset="0"/>
        </a:defRPr>
      </a:lvl5pPr>
      <a:lvl6pPr marL="2514600" marR="0" indent="-228600" algn="l" defTabSz="457200">
        <a:hyphen val="0"/>
        <a:lnSpc>
          <a:spcPct val="100000"/>
        </a:lnSpc>
        <a:spcBef>
          <a:spcPts val="0"/>
        </a:spcBef>
        <a:spcAft>
          <a:spcPts val="0"/>
        </a:spcAft>
        <a:buClrTx/>
        <a:buSzTx/>
        <a:buFontTx/>
        <a:buChar char="•"/>
        <p:prBullet>
          <a:buChar char="•">
            <a:pos y="0"/>
            <a:buClrTx/>
            <a:buSzTx/>
            <a:buFontTx/>
          </a:buChar>
        </p:prBullet>
        <a:tabLst/>
        <a:defRPr sz="2000" b="0" i="0" u="none" strike="noStrike" kern="1" cap="none" spc="0" prSpc="50" pitch="50" baseline="0">
          <a:solidFill>
            <a:schemeClr val="tx1"/>
          </a:solidFill>
          <a:effectLst/>
          <a:txBgFill val="auto"/>
          <a:latin typeface="Calibri" pitchFamily="2" charset="0"/>
          <a:ea typeface="SimSun" pitchFamily="0" charset="0"/>
          <a:cs typeface="Times New Roman" pitchFamily="1" charset="0"/>
        </a:defRPr>
      </a:lvl6pPr>
      <a:lvl7pPr marL="2971800" marR="0" indent="-228600" algn="l" defTabSz="457200">
        <a:hyphen val="0"/>
        <a:lnSpc>
          <a:spcPct val="100000"/>
        </a:lnSpc>
        <a:spcBef>
          <a:spcPts val="0"/>
        </a:spcBef>
        <a:spcAft>
          <a:spcPts val="0"/>
        </a:spcAft>
        <a:buClrTx/>
        <a:buSzTx/>
        <a:buFontTx/>
        <a:buChar char="•"/>
        <p:prBullet>
          <a:buChar char="•">
            <a:pos y="0"/>
            <a:buClrTx/>
            <a:buSzTx/>
            <a:buFontTx/>
          </a:buChar>
        </p:prBullet>
        <a:tabLst/>
        <a:defRPr sz="2000" b="0" i="0" u="none" strike="noStrike" kern="1" cap="none" spc="0" prSpc="50" pitch="50" baseline="0">
          <a:solidFill>
            <a:schemeClr val="tx1"/>
          </a:solidFill>
          <a:effectLst/>
          <a:txBgFill val="auto"/>
          <a:latin typeface="Calibri" pitchFamily="2" charset="0"/>
          <a:ea typeface="SimSun" pitchFamily="0" charset="0"/>
          <a:cs typeface="Times New Roman" pitchFamily="1" charset="0"/>
        </a:defRPr>
      </a:lvl7pPr>
      <a:lvl8pPr marL="3429000" marR="0" indent="-228600" algn="l" defTabSz="457200">
        <a:hyphen val="0"/>
        <a:lnSpc>
          <a:spcPct val="100000"/>
        </a:lnSpc>
        <a:spcBef>
          <a:spcPts val="0"/>
        </a:spcBef>
        <a:spcAft>
          <a:spcPts val="0"/>
        </a:spcAft>
        <a:buClrTx/>
        <a:buSzTx/>
        <a:buFontTx/>
        <a:buChar char="•"/>
        <p:prBullet>
          <a:buChar char="•">
            <a:pos y="0"/>
            <a:buClrTx/>
            <a:buSzTx/>
            <a:buFontTx/>
          </a:buChar>
        </p:prBullet>
        <a:tabLst/>
        <a:defRPr sz="2000" b="0" i="0" u="none" strike="noStrike" kern="1" cap="none" spc="0" prSpc="50" pitch="50" baseline="0">
          <a:solidFill>
            <a:schemeClr val="tx1"/>
          </a:solidFill>
          <a:effectLst/>
          <a:txBgFill val="auto"/>
          <a:latin typeface="Calibri" pitchFamily="2" charset="0"/>
          <a:ea typeface="SimSun" pitchFamily="0" charset="0"/>
          <a:cs typeface="Times New Roman" pitchFamily="1" charset="0"/>
        </a:defRPr>
      </a:lvl8pPr>
      <a:lvl9pPr marL="3886200" marR="0" indent="-228600" algn="l" defTabSz="457200">
        <a:hyphen val="0"/>
        <a:lnSpc>
          <a:spcPct val="100000"/>
        </a:lnSpc>
        <a:spcBef>
          <a:spcPts val="0"/>
        </a:spcBef>
        <a:spcAft>
          <a:spcPts val="0"/>
        </a:spcAft>
        <a:buClrTx/>
        <a:buSzTx/>
        <a:buFontTx/>
        <a:buChar char="•"/>
        <p:prBullet>
          <a:buChar char="•">
            <a:pos y="0"/>
            <a:buClrTx/>
            <a:buSzTx/>
            <a:buFontTx/>
          </a:buChar>
        </p:prBullet>
        <a:tabLst/>
        <a:defRPr sz="2000" b="0" i="0" u="none" strike="noStrike" kern="1" cap="none" spc="0" prSpc="50" pitch="50" baseline="0">
          <a:solidFill>
            <a:schemeClr val="tx1"/>
          </a:solidFill>
          <a:effectLst/>
          <a:txBgFill val="auto"/>
          <a:latin typeface="Calibri" pitchFamily="2" charset="0"/>
          <a:ea typeface="SimSun" pitchFamily="0" charset="0"/>
          <a:cs typeface="Times New Roman" pitchFamily="1" charset="0"/>
        </a:defRPr>
      </a:lvl9pPr>
    </p:bodyStyle>
    <p:otherStyle>
      <a:lvl1pPr marL="0" marR="0" indent="0" algn="l" defTabSz="457200">
        <a:hyphen val="0"/>
        <a:lnSpc>
          <a:spcPct val="100000"/>
        </a:lnSpc>
        <a:spcBef>
          <a:spcPts val="0"/>
        </a:spcBef>
        <a:spcAft>
          <a:spcPts val="0"/>
        </a:spcAft>
        <a:buNone/>
        <p:prBullet>
          <a:buNone/>
        </p:prBullet>
        <a:tabLst/>
        <a:defRPr sz="1800" b="0" i="0" u="none" strike="noStrike" kern="1" cap="none" spc="0" prSpc="50" pitch="50" baseline="0">
          <a:solidFill>
            <a:schemeClr val="tx1"/>
          </a:solidFill>
          <a:effectLst/>
          <a:txBgFill val="auto"/>
          <a:latin typeface="Calibri" pitchFamily="2" charset="0"/>
          <a:ea typeface="SimSun" pitchFamily="0" charset="0"/>
          <a:cs typeface="Times New Roman" pitchFamily="1" charset="0"/>
        </a:defRPr>
      </a:lvl1pPr>
      <a:lvl2pPr marL="457200" marR="0" indent="0" algn="l" defTabSz="457200">
        <a:hyphen val="0"/>
        <a:lnSpc>
          <a:spcPct val="100000"/>
        </a:lnSpc>
        <a:spcBef>
          <a:spcPts val="0"/>
        </a:spcBef>
        <a:spcAft>
          <a:spcPts val="0"/>
        </a:spcAft>
        <a:buNone/>
        <p:prBullet>
          <a:buNone/>
        </p:prBullet>
        <a:tabLst/>
        <a:defRPr sz="1800" b="0" i="0" u="none" strike="noStrike" kern="1" cap="none" spc="0" prSpc="50" pitch="50" baseline="0">
          <a:solidFill>
            <a:schemeClr val="tx1"/>
          </a:solidFill>
          <a:effectLst/>
          <a:txBgFill val="auto"/>
          <a:latin typeface="Calibri" pitchFamily="2" charset="0"/>
          <a:ea typeface="SimSun" pitchFamily="0" charset="0"/>
          <a:cs typeface="Times New Roman" pitchFamily="1" charset="0"/>
        </a:defRPr>
      </a:lvl2pPr>
      <a:lvl3pPr marL="914400" marR="0" indent="0" algn="l" defTabSz="457200">
        <a:hyphen val="0"/>
        <a:lnSpc>
          <a:spcPct val="100000"/>
        </a:lnSpc>
        <a:spcBef>
          <a:spcPts val="0"/>
        </a:spcBef>
        <a:spcAft>
          <a:spcPts val="0"/>
        </a:spcAft>
        <a:buNone/>
        <p:prBullet>
          <a:buNone/>
        </p:prBullet>
        <a:tabLst/>
        <a:defRPr sz="1800" b="0" i="0" u="none" strike="noStrike" kern="1" cap="none" spc="0" prSpc="50" pitch="50" baseline="0">
          <a:solidFill>
            <a:schemeClr val="tx1"/>
          </a:solidFill>
          <a:effectLst/>
          <a:txBgFill val="auto"/>
          <a:latin typeface="Calibri" pitchFamily="2" charset="0"/>
          <a:ea typeface="SimSun" pitchFamily="0" charset="0"/>
          <a:cs typeface="Times New Roman" pitchFamily="1" charset="0"/>
        </a:defRPr>
      </a:lvl3pPr>
      <a:lvl4pPr marL="1371600" marR="0" indent="0" algn="l" defTabSz="457200">
        <a:hyphen val="0"/>
        <a:lnSpc>
          <a:spcPct val="100000"/>
        </a:lnSpc>
        <a:spcBef>
          <a:spcPts val="0"/>
        </a:spcBef>
        <a:spcAft>
          <a:spcPts val="0"/>
        </a:spcAft>
        <a:buNone/>
        <p:prBullet>
          <a:buNone/>
        </p:prBullet>
        <a:tabLst/>
        <a:defRPr sz="1800" b="0" i="0" u="none" strike="noStrike" kern="1" cap="none" spc="0" prSpc="50" pitch="50" baseline="0">
          <a:solidFill>
            <a:schemeClr val="tx1"/>
          </a:solidFill>
          <a:effectLst/>
          <a:txBgFill val="auto"/>
          <a:latin typeface="Calibri" pitchFamily="2" charset="0"/>
          <a:ea typeface="SimSun" pitchFamily="0" charset="0"/>
          <a:cs typeface="Times New Roman" pitchFamily="1" charset="0"/>
        </a:defRPr>
      </a:lvl4pPr>
      <a:lvl5pPr marL="1828800" marR="0" indent="0" algn="l" defTabSz="457200">
        <a:hyphen val="0"/>
        <a:lnSpc>
          <a:spcPct val="100000"/>
        </a:lnSpc>
        <a:spcBef>
          <a:spcPts val="0"/>
        </a:spcBef>
        <a:spcAft>
          <a:spcPts val="0"/>
        </a:spcAft>
        <a:buNone/>
        <p:prBullet>
          <a:buNone/>
        </p:prBullet>
        <a:tabLst/>
        <a:defRPr sz="1800" b="0" i="0" u="none" strike="noStrike" kern="1" cap="none" spc="0" prSpc="50" pitch="50" baseline="0">
          <a:solidFill>
            <a:schemeClr val="tx1"/>
          </a:solidFill>
          <a:effectLst/>
          <a:txBgFill val="auto"/>
          <a:latin typeface="Calibri" pitchFamily="2" charset="0"/>
          <a:ea typeface="SimSun" pitchFamily="0" charset="0"/>
          <a:cs typeface="Times New Roman" pitchFamily="1" charset="0"/>
        </a:defRPr>
      </a:lvl5pPr>
      <a:lvl6pPr marL="2286000" marR="0" indent="0" algn="l" defTabSz="457200">
        <a:hyphen val="0"/>
        <a:lnSpc>
          <a:spcPct val="100000"/>
        </a:lnSpc>
        <a:spcBef>
          <a:spcPts val="0"/>
        </a:spcBef>
        <a:spcAft>
          <a:spcPts val="0"/>
        </a:spcAft>
        <a:buNone/>
        <p:prBullet>
          <a:buNone/>
        </p:prBullet>
        <a:tabLst/>
        <a:defRPr sz="1800" b="0" i="0" u="none" strike="noStrike" kern="1" cap="none" spc="0" prSpc="50" pitch="50" baseline="0">
          <a:solidFill>
            <a:schemeClr val="tx1"/>
          </a:solidFill>
          <a:effectLst/>
          <a:txBgFill val="auto"/>
          <a:latin typeface="Calibri" pitchFamily="2" charset="0"/>
          <a:ea typeface="SimSun" pitchFamily="0" charset="0"/>
          <a:cs typeface="Times New Roman" pitchFamily="1" charset="0"/>
        </a:defRPr>
      </a:lvl6pPr>
      <a:lvl7pPr marL="2743200" marR="0" indent="0" algn="l" defTabSz="457200">
        <a:hyphen val="0"/>
        <a:lnSpc>
          <a:spcPct val="100000"/>
        </a:lnSpc>
        <a:spcBef>
          <a:spcPts val="0"/>
        </a:spcBef>
        <a:spcAft>
          <a:spcPts val="0"/>
        </a:spcAft>
        <a:buNone/>
        <p:prBullet>
          <a:buNone/>
        </p:prBullet>
        <a:tabLst/>
        <a:defRPr sz="1800" b="0" i="0" u="none" strike="noStrike" kern="1" cap="none" spc="0" prSpc="50" pitch="50" baseline="0">
          <a:solidFill>
            <a:schemeClr val="tx1"/>
          </a:solidFill>
          <a:effectLst/>
          <a:txBgFill val="auto"/>
          <a:latin typeface="Calibri" pitchFamily="2" charset="0"/>
          <a:ea typeface="SimSun" pitchFamily="0" charset="0"/>
          <a:cs typeface="Times New Roman" pitchFamily="1" charset="0"/>
        </a:defRPr>
      </a:lvl7pPr>
      <a:lvl8pPr marL="3200400" marR="0" indent="0" algn="l" defTabSz="457200">
        <a:hyphen val="0"/>
        <a:lnSpc>
          <a:spcPct val="100000"/>
        </a:lnSpc>
        <a:spcBef>
          <a:spcPts val="0"/>
        </a:spcBef>
        <a:spcAft>
          <a:spcPts val="0"/>
        </a:spcAft>
        <a:buNone/>
        <p:prBullet>
          <a:buNone/>
        </p:prBullet>
        <a:tabLst/>
        <a:defRPr sz="1800" b="0" i="0" u="none" strike="noStrike" kern="1" cap="none" spc="0" prSpc="50" pitch="50" baseline="0">
          <a:solidFill>
            <a:schemeClr val="tx1"/>
          </a:solidFill>
          <a:effectLst/>
          <a:txBgFill val="auto"/>
          <a:latin typeface="Calibri" pitchFamily="2" charset="0"/>
          <a:ea typeface="SimSun" pitchFamily="0" charset="0"/>
          <a:cs typeface="Times New Roman" pitchFamily="1" charset="0"/>
        </a:defRPr>
      </a:lvl8pPr>
      <a:lvl9pPr marL="3657600" marR="0" indent="0" algn="l" defTabSz="457200">
        <a:hyphen val="0"/>
        <a:lnSpc>
          <a:spcPct val="100000"/>
        </a:lnSpc>
        <a:spcBef>
          <a:spcPts val="0"/>
        </a:spcBef>
        <a:spcAft>
          <a:spcPts val="0"/>
        </a:spcAft>
        <a:buNone/>
        <p:prBullet>
          <a:buNone/>
        </p:prBullet>
        <a:tabLst/>
        <a:defRPr sz="1800" b="0" i="0" u="none" strike="noStrike" kern="1" cap="none" spc="0" prSpc="50" pitch="50" baseline="0">
          <a:solidFill>
            <a:schemeClr val="tx1"/>
          </a:solidFill>
          <a:effectLst/>
          <a:txBgFill val="auto"/>
          <a:latin typeface="Calibri" pitchFamily="2" charset="0"/>
          <a:ea typeface="SimSun" pitchFamily="0" charset="0"/>
          <a:cs typeface="Times New Roman" pitchFamily="1" charset="0"/>
        </a:defRPr>
      </a:lvl9pPr>
    </p:otherStyle>
  </p:txStyles>
</p:sldMaster>
</file>

<file path=ppt/slides/_rels/slide1.xml.rels><?xml version="1.0" encoding="UTF-8" standalone="yes" ?>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nummerBereich1"/>
          <p:cNvSpPr>
            <a:extLst>
              <a:ext uri="smNativeData">
                <pr:smNativeData xmlns:pr="smNativeData" xmlns="smNativeData" val="SMDATA_16_y41zY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BA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a0QAAAAAAAAASwAApgIAABAAAAAmAAAACAAAAP//////////MAAAABQAAAAAAAAAAAD//wAAAQAAAP//AAABAA=="/>
              </a:ext>
            </a:extLst>
          </p:cNvSpPr>
          <p:nvPr/>
        </p:nvSpPr>
        <p:spPr>
          <a:xfrm>
            <a:off x="11122025" y="0"/>
            <a:ext cx="1069975" cy="430530"/>
          </a:xfrm>
          <a:prstGeom prst="rect">
            <a:avLst/>
          </a:prstGeom>
          <a:noFill/>
          <a:ln>
            <a:noFill/>
          </a:ln>
          <a:effectLst/>
        </p:spPr>
        <p:txBody>
          <a:bodyPr vert="horz" wrap="square" numCol="1" spcCol="215900" anchor="ctr"/>
          <a:lstStyle/>
          <a:p>
            <a:pPr algn="r">
              <a:defRPr sz="2200" cap="none">
                <a:solidFill>
                  <a:schemeClr val="bg1"/>
                </a:solidFill>
                <a:latin typeface="Futura BdCn BT" pitchFamily="2" charset="0"/>
                <a:ea typeface="Futura BdCn BT" pitchFamily="2" charset="0"/>
                <a:cs typeface="Futura BdCn BT" pitchFamily="2" charset="0"/>
              </a:defRPr>
            </a:pPr>
            <a:fld id="{2B274FA6-E8C6-72B9-889F-1EEC01D17E4B}" type="slidenum">
              <a:t>1</a:t>
            </a:fld>
          </a:p>
        </p:txBody>
      </p:sp>
      <p:sp>
        <p:nvSpPr>
          <p:cNvPr id="3" name="Textbox1"/>
          <p:cNvSpPr txBox="1">
            <a:extLst>
              <a:ext uri="smNativeData">
                <pr:smNativeData xmlns:pr="smNativeData" xmlns="smNativeData" val="SMDATA_16_y41zYxMAAAAlAAAAEgAAAE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DUE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agQAABAFAACgRgAA6AgAAAAgAAAmAAAACAAAAP//////////MAAAABQAAAAAAAAAAAD//wAAAQAAAP//AAABAA=="/>
              </a:ext>
            </a:extLst>
          </p:cNvSpPr>
          <p:nvPr/>
        </p:nvSpPr>
        <p:spPr>
          <a:xfrm>
            <a:off x="717550" y="822960"/>
            <a:ext cx="10763250" cy="624840"/>
          </a:xfrm>
          <a:prstGeom prst="rect">
            <a:avLst/>
          </a:prstGeom>
          <a:noFill/>
          <a:ln>
            <a:noFill/>
          </a:ln>
          <a:effectLst/>
        </p:spPr>
        <p:txBody>
          <a:bodyPr vert="horz" wrap="square" numCol="1" spcCol="215900" anchor="t"/>
          <a:lstStyle/>
          <a:p>
            <a:pPr>
              <a:defRPr sz="3500" cap="none">
                <a:latin typeface="Futura BdCn BT" pitchFamily="2" charset="0"/>
                <a:ea typeface="Futura BdCn BT" pitchFamily="2" charset="0"/>
                <a:cs typeface="Futura BdCn BT" pitchFamily="2" charset="0"/>
              </a:defRPr>
            </a:pPr>
            <a:r>
              <a:t>Ein Beispieltext für die vergessene Silbentrennung</a:t>
            </a:r>
          </a:p>
        </p:txBody>
      </p:sp>
      <p:sp>
        <p:nvSpPr>
          <p:cNvPr id="4" name="Rechteck1"/>
          <p:cNvSpPr>
            <a:extLst>
              <a:ext uri="smNativeData">
                <pr:smNativeData xmlns:pr="smNativeData" xmlns="smNativeData" val="SMDATA_16_y41zYx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bwQAAFILAADvRwAAXhsAAAAAAAAmAAAACAAAAP//////////MAAAABQAAAAAAAAAAAD//wAAAQAAAP//AAABAA=="/>
              </a:ext>
            </a:extLst>
          </p:cNvSpPr>
          <p:nvPr/>
        </p:nvSpPr>
        <p:spPr>
          <a:xfrm>
            <a:off x="720725" y="1840230"/>
            <a:ext cx="10972800" cy="2608580"/>
          </a:xfrm>
          <a:prstGeom prst="rect">
            <a:avLst/>
          </a:prstGeom>
          <a:noFill/>
          <a:ln>
            <a:noFill/>
          </a:ln>
          <a:effectLst/>
        </p:spPr>
        <p:txBody>
          <a:bodyPr vert="horz" wrap="square" numCol="1" spcCol="215900" anchor="t"/>
          <a:lstStyle/>
          <a:p>
            <a:pPr>
              <a:defRPr sz="3200" cap="none">
                <a:latin typeface="Futura MdCn BT" pitchFamily="2" charset="0"/>
                <a:ea typeface="Futura MdCn BT" pitchFamily="2" charset="0"/>
                <a:cs typeface="Futura MdCn BT" pitchFamily="2" charset="0"/>
              </a:defRPr>
            </a:pPr>
            <a:r>
              <a:t>Hamburg ist mit rund 1,85 Millionen Einwohnern die zweitgrößte Stadt Deutschlands und die drittgrößte im deutschen Sprachraum. Mit rund 755 Quadratkilometern ist Hamburg die zweitgrößte Gemeinde Deutschlands. Das Stadtgebiet ist in sieben Bezirke und 104 Stadtteile gegliedert, darunter mit dem Stadtteil Neuwerk eine in der Nordsee gelegene Inselgruppe.</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Presentation">
  <a:themeElements>
    <a:clrScheme name="Presentation 1">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fontScheme name="Presentation">
      <a:majorFont>
        <a:latin typeface="Calibri"/>
        <a:ea typeface="SimSun"/>
        <a:cs typeface="Times New Roman"/>
      </a:majorFont>
      <a:minorFont>
        <a:latin typeface="Futura MdCn BT"/>
        <a:ea typeface="Futura MdCn BT"/>
        <a:cs typeface="Futura MdCn BT"/>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prstTxWarp prst="textNoShape">
          <a:avLst/>
        </a:prstTxWarp>
        <a:noAutofit/>
      </a:bodyPr>
      <a:lstStyle>
        <a:defPPr>
          <a:defRPr/>
        </a:defPPr>
      </a:lstStyle>
      <a:style>
        <a:lnRef idx="0">
          <a:schemeClr val="accent1"/>
        </a:lnRef>
        <a:fillRef idx="0">
          <a:schemeClr val="accent1"/>
        </a:fillRef>
        <a:effectRef idx="0">
          <a:schemeClr val="accent1"/>
        </a:effectRef>
        <a:fontRef idx="minor">
          <a:schemeClr val="lt1"/>
        </a:fontRef>
      </a:style>
    </a:spDef>
  </a:objectDefaults>
  <a:extraClrSchemeLst>
    <a:extraClrScheme>
      <a:clrScheme name="Presentation 1">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2">
        <a:dk1>
          <a:srgbClr val="000000"/>
        </a:dk1>
        <a:lt1>
          <a:srgbClr val="FFFFFF"/>
        </a:lt1>
        <a:dk2>
          <a:srgbClr val="000000"/>
        </a:dk2>
        <a:lt2>
          <a:srgbClr val="969696"/>
        </a:lt2>
        <a:accent1>
          <a:srgbClr val="FBDF53"/>
        </a:accent1>
        <a:accent2>
          <a:srgbClr val="FF9966"/>
        </a:accent2>
        <a:accent3>
          <a:srgbClr val="DF7986"/>
        </a:accent3>
        <a:accent4>
          <a:srgbClr val="BF59A6"/>
        </a:accent4>
        <a:accent5>
          <a:srgbClr val="9F39C6"/>
        </a:accent5>
        <a:accent6>
          <a:srgbClr val="7F19E6"/>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Presentation 3">
        <a:dk1>
          <a:srgbClr val="000000"/>
        </a:dk1>
        <a:lt1>
          <a:srgbClr val="FFFFFF"/>
        </a:lt1>
        <a:dk2>
          <a:srgbClr val="000000"/>
        </a:dk2>
        <a:lt2>
          <a:srgbClr val="808080"/>
        </a:lt2>
        <a:accent1>
          <a:srgbClr val="99CCFF"/>
        </a:accent1>
        <a:accent2>
          <a:srgbClr val="CCCCFF"/>
        </a:accent2>
        <a:accent3>
          <a:srgbClr val="ACACDF"/>
        </a:accent3>
        <a:accent4>
          <a:srgbClr val="9C9CBF"/>
        </a:accent4>
        <a:accent5>
          <a:srgbClr val="7C7C9F"/>
        </a:accent5>
        <a:accent6>
          <a:srgbClr val="5C5C7F"/>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Presentation 4">
        <a:dk1>
          <a:srgbClr val="000000"/>
        </a:dk1>
        <a:lt1>
          <a:srgbClr val="DEF6F1"/>
        </a:lt1>
        <a:dk2>
          <a:srgbClr val="000000"/>
        </a:dk2>
        <a:lt2>
          <a:srgbClr val="969696"/>
        </a:lt2>
        <a:accent1>
          <a:srgbClr val="FFFFFF"/>
        </a:accent1>
        <a:accent2>
          <a:srgbClr val="8DC6FF"/>
        </a:accent2>
        <a:accent3>
          <a:srgbClr val="6DA6DF"/>
        </a:accent3>
        <a:accent4>
          <a:srgbClr val="4D86BF"/>
        </a:accent4>
        <a:accent5>
          <a:srgbClr val="2D669F"/>
        </a:accent5>
        <a:accent6>
          <a:srgbClr val="0D467F"/>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Presentation 5">
        <a:dk1>
          <a:srgbClr val="000000"/>
        </a:dk1>
        <a:lt1>
          <a:srgbClr val="FFFFD9"/>
        </a:lt1>
        <a:dk2>
          <a:srgbClr val="000000"/>
        </a:dk2>
        <a:lt2>
          <a:srgbClr val="777777"/>
        </a:lt2>
        <a:accent1>
          <a:srgbClr val="FFFFF7"/>
        </a:accent1>
        <a:accent2>
          <a:srgbClr val="33CCCC"/>
        </a:accent2>
        <a:accent3>
          <a:srgbClr val="53ACAC"/>
        </a:accent3>
        <a:accent4>
          <a:srgbClr val="738C8C"/>
        </a:accent4>
        <a:accent5>
          <a:srgbClr val="936C6C"/>
        </a:accent5>
        <a:accent6>
          <a:srgbClr val="B34C4C"/>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Presentation 6">
        <a:dk1>
          <a:srgbClr val="FFFFFF"/>
        </a:dk1>
        <a:lt1>
          <a:srgbClr val="008080"/>
        </a:lt1>
        <a:dk2>
          <a:srgbClr val="FFFF99"/>
        </a:dk2>
        <a:lt2>
          <a:srgbClr val="005A58"/>
        </a:lt2>
        <a:accent1>
          <a:srgbClr val="006462"/>
        </a:accent1>
        <a:accent2>
          <a:srgbClr val="6D6FC7"/>
        </a:accent2>
        <a:accent3>
          <a:srgbClr val="6D8FA7"/>
        </a:accent3>
        <a:accent4>
          <a:srgbClr val="8DAF87"/>
        </a:accent4>
        <a:accent5>
          <a:srgbClr val="ADCF67"/>
        </a:accent5>
        <a:accent6>
          <a:srgbClr val="CDEF47"/>
        </a:accent6>
        <a:hlink>
          <a:srgbClr val="00FFFF"/>
        </a:hlink>
        <a:folHlink>
          <a:srgbClr val="00FF00"/>
        </a:folHlink>
      </a:clrScheme>
      <a:clrMap bg1="lt1" tx1="dk1" bg2="lt2" tx2="dk2" accent1="accent1" accent2="accent2" accent3="accent3" accent4="accent4" accent5="accent5" accent6="accent6" hlink="hlink" folHlink="folHlink"/>
    </a:extraClrScheme>
    <a:extraClrScheme>
      <a:clrScheme name="Presentation 7">
        <a:dk1>
          <a:srgbClr val="FFFFFF"/>
        </a:dk1>
        <a:lt1>
          <a:srgbClr val="800000"/>
        </a:lt1>
        <a:dk2>
          <a:srgbClr val="DFD293"/>
        </a:dk2>
        <a:lt2>
          <a:srgbClr val="5C1F00"/>
        </a:lt2>
        <a:accent1>
          <a:srgbClr val="CC3300"/>
        </a:accent1>
        <a:accent2>
          <a:srgbClr val="BE7960"/>
        </a:accent2>
        <a:accent3>
          <a:srgbClr val="9E9980"/>
        </a:accent3>
        <a:accent4>
          <a:srgbClr val="7EB9A0"/>
        </a:accent4>
        <a:accent5>
          <a:srgbClr val="5EC9C0"/>
        </a:accent5>
        <a:accent6>
          <a:srgbClr val="3EE9E0"/>
        </a:accent6>
        <a:hlink>
          <a:srgbClr val="FFFF99"/>
        </a:hlink>
        <a:folHlink>
          <a:srgbClr val="D3A219"/>
        </a:folHlink>
      </a:clrScheme>
      <a:clrMap bg1="lt1" tx1="dk1" bg2="lt2" tx2="dk2" accent1="accent1" accent2="accent2" accent3="accent3" accent4="accent4" accent5="accent5" accent6="accent6" hlink="hlink" folHlink="folHlink"/>
    </a:extraClrScheme>
    <a:extraClrScheme>
      <a:clrScheme name="Presentation 8">
        <a:dk1>
          <a:srgbClr val="FFFFFF"/>
        </a:dk1>
        <a:lt1>
          <a:srgbClr val="000099"/>
        </a:lt1>
        <a:dk2>
          <a:srgbClr val="CCFFFF"/>
        </a:dk2>
        <a:lt2>
          <a:srgbClr val="003366"/>
        </a:lt2>
        <a:accent1>
          <a:srgbClr val="3366CC"/>
        </a:accent1>
        <a:accent2>
          <a:srgbClr val="00B000"/>
        </a:accent2>
        <a:accent3>
          <a:srgbClr val="209020"/>
        </a:accent3>
        <a:accent4>
          <a:srgbClr val="407040"/>
        </a:accent4>
        <a:accent5>
          <a:srgbClr val="605060"/>
        </a:accent5>
        <a:accent6>
          <a:srgbClr val="803080"/>
        </a:accent6>
        <a:hlink>
          <a:srgbClr val="66CCFF"/>
        </a:hlink>
        <a:folHlink>
          <a:srgbClr val="FFE701"/>
        </a:folHlink>
      </a:clrScheme>
      <a:clrMap bg1="lt1" tx1="dk1" bg2="lt2" tx2="dk2" accent1="accent1" accent2="accent2" accent3="accent3" accent4="accent4" accent5="accent5" accent6="accent6" hlink="hlink" folHlink="folHlink"/>
    </a:extraClrScheme>
    <a:extraClrScheme>
      <a:clrScheme name="Presentation 9">
        <a:dk1>
          <a:srgbClr val="FFFFFF"/>
        </a:dk1>
        <a:lt1>
          <a:srgbClr val="000000"/>
        </a:lt1>
        <a:dk2>
          <a:srgbClr val="E3EBF1"/>
        </a:dk2>
        <a:lt2>
          <a:srgbClr val="336699"/>
        </a:lt2>
        <a:accent1>
          <a:srgbClr val="003399"/>
        </a:accent1>
        <a:accent2>
          <a:srgbClr val="468A4B"/>
        </a:accent2>
        <a:accent3>
          <a:srgbClr val="666A6B"/>
        </a:accent3>
        <a:accent4>
          <a:srgbClr val="864A8B"/>
        </a:accent4>
        <a:accent5>
          <a:srgbClr val="A62AAB"/>
        </a:accent5>
        <a:accent6>
          <a:srgbClr val="C60ACB"/>
        </a:accent6>
        <a:hlink>
          <a:srgbClr val="66CCFF"/>
        </a:hlink>
        <a:folHlink>
          <a:srgbClr val="F0E500"/>
        </a:folHlink>
      </a:clrScheme>
      <a:clrMap bg1="lt1" tx1="dk1" bg2="lt2" tx2="dk2" accent1="accent1" accent2="accent2" accent3="accent3" accent4="accent4" accent5="accent5" accent6="accent6" hlink="hlink" folHlink="folHlink"/>
    </a:extraClrScheme>
    <a:extraClrScheme>
      <a:clrScheme name="Presentation 10">
        <a:dk1>
          <a:srgbClr val="FFFFFF"/>
        </a:dk1>
        <a:lt1>
          <a:srgbClr val="686B5D"/>
        </a:lt1>
        <a:dk2>
          <a:srgbClr val="D1D1CB"/>
        </a:dk2>
        <a:lt2>
          <a:srgbClr val="777777"/>
        </a:lt2>
        <a:accent1>
          <a:srgbClr val="909082"/>
        </a:accent1>
        <a:accent2>
          <a:srgbClr val="809EA8"/>
        </a:accent2>
        <a:accent3>
          <a:srgbClr val="A07E88"/>
        </a:accent3>
        <a:accent4>
          <a:srgbClr val="C05E68"/>
        </a:accent4>
        <a:accent5>
          <a:srgbClr val="E03E48"/>
        </a:accent5>
        <a:accent6>
          <a:srgbClr val="FF1E28"/>
        </a:accent6>
        <a:hlink>
          <a:srgbClr val="FFCC66"/>
        </a:hlink>
        <a:folHlink>
          <a:srgbClr val="E9DCB9"/>
        </a:folHlink>
      </a:clrScheme>
      <a:clrMap bg1="lt1" tx1="dk1" bg2="lt2" tx2="dk2" accent1="accent1" accent2="accent2" accent3="accent3" accent4="accent4" accent5="accent5" accent6="accent6" hlink="hlink" folHlink="folHlink"/>
    </a:extraClrScheme>
    <a:extraClrScheme>
      <a:clrScheme name="Presentation 11">
        <a:dk1>
          <a:srgbClr val="FFFFFF"/>
        </a:dk1>
        <a:lt1>
          <a:srgbClr val="666699"/>
        </a:lt1>
        <a:dk2>
          <a:srgbClr val="FFFFFF"/>
        </a:dk2>
        <a:lt2>
          <a:srgbClr val="3E3E5C"/>
        </a:lt2>
        <a:accent1>
          <a:srgbClr val="60597B"/>
        </a:accent1>
        <a:accent2>
          <a:srgbClr val="6666FF"/>
        </a:accent2>
        <a:accent3>
          <a:srgbClr val="8686DF"/>
        </a:accent3>
        <a:accent4>
          <a:srgbClr val="A6A6BF"/>
        </a:accent4>
        <a:accent5>
          <a:srgbClr val="C6C69F"/>
        </a:accent5>
        <a:accent6>
          <a:srgbClr val="E6E67F"/>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Presentation 12">
        <a:dk1>
          <a:srgbClr val="FFFFFF"/>
        </a:dk1>
        <a:lt1>
          <a:srgbClr val="523E26"/>
        </a:lt1>
        <a:dk2>
          <a:srgbClr val="DFC08D"/>
        </a:dk2>
        <a:lt2>
          <a:srgbClr val="2D2015"/>
        </a:lt2>
        <a:accent1>
          <a:srgbClr val="8C7B70"/>
        </a:accent1>
        <a:accent2>
          <a:srgbClr val="8F5F2F"/>
        </a:accent2>
        <a:accent3>
          <a:srgbClr val="8F7F4F"/>
        </a:accent3>
        <a:accent4>
          <a:srgbClr val="6F9F6F"/>
        </a:accent4>
        <a:accent5>
          <a:srgbClr val="4FBF8F"/>
        </a:accent5>
        <a:accent6>
          <a:srgbClr val="2FDFAF"/>
        </a:accent6>
        <a:hlink>
          <a:srgbClr val="CCB400"/>
        </a:hlink>
        <a:folHlink>
          <a:srgbClr val="8C9EA0"/>
        </a:folHlink>
      </a:clrScheme>
      <a:clrMap bg1="lt1" tx1="dk1" bg2="lt2" tx2="dk2" accent1="accent1" accent2="accent2" accent3="accent3" accent4="accent4" accent5="accent5" accent6="accent6" hlink="hlink" folHlink="folHlink"/>
    </a:extraClrScheme>
    <a:extraClrScheme>
      <a:clrScheme name="Presentation 13">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14">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15">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16">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17">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18">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19">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20">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21">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22">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23">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24">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25">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26">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27">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28">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29">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30">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31">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32">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33">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34">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35">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36">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37">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38">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39">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40">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41">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42">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43">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44">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45">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46">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47">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48">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49">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keywords/>
  <dc:description/>
  <cp:lastModifiedBy>Benutzer1</cp:lastModifiedBy>
  <cp:revision>0</cp:revision>
  <dcterms:created xsi:type="dcterms:W3CDTF">2020-12-02T12:59:14Z</dcterms:created>
  <dcterms:modified xsi:type="dcterms:W3CDTF">2022-11-15T13:02:03Z</dcterms:modified>
</cp:coreProperties>
</file>