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634640281" val="976" rev64="64" revOS="1"/>
      <pr:smFileRevision xmlns:pr="smNativeData" dt="1634640281" val="101"/>
      <pr:guideOptions xmlns:pr="smNativeData" dt="1634640281" snapToGrid="1" snapToBorders="1" snapToGuides="1"/>
      <pr:pdfExportOpt xmlns:pr="smNativeData" dt="1634640281" pagesRangeIndex="1" pagesSelectionIndex="0" qualityIndex="0" embedFonts="2" useJpegs="0" useSubsetFonts="1" useAlpha="1" relativeLinks="0" taggedPdf="1" pane="0" zoom="0" zoomContents="100" layout="0" includeDoc="0" viewFlags="0" openViewer="1" jpegQuality="90" flags="252" layoutIndex="0" exportSlideNames="1" name="/Users/gerhard/SoftMaker/Problems/Pfeil beim Drucken anders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9" d="100"/>
          <a:sy n="69" d="100"/>
        </p:scale>
        <p:origin x="285" y="674"/>
      </p:cViewPr>
      <p:guideLst x="0" y="0"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69" d="100"/>
          <a:sy n="69" d="100"/>
        </p:scale>
        <p:origin x="285" y="674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Gg0AAAg0AAAmFgAAEAAAACYAAAAIAAAAAQ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6BcAANAvAACwIgAAEAAAACYAAAAIAAAAAYAAAAAAAAA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18C1-A520-8F48-EE75980679B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1DD8-AC50-9641-EB05E80F60BE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5488-C2AF-C62F-A2FA176130F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46AD-893E-E364-B06B862A15E5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BAAAHBsAAEE0AAB9IwAAEAAAACYAAAAIAAAAgYAAAAAAAAA="/>
              </a:ext>
            </a:extLst>
          </p:cNvSpPr>
          <p:nvPr>
            <p:ph type="title"/>
          </p:nvPr>
        </p:nvSpPr>
        <p:spPr>
          <a:xfrm>
            <a:off x="721995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BAAA4REAAEE0AAAcGwAAEAAAACYAAAAIAAAAgYAAAAAAAAA="/>
              </a:ext>
            </a:extLst>
          </p:cNvSpPr>
          <p:nvPr>
            <p:ph idx="1"/>
          </p:nvPr>
        </p:nvSpPr>
        <p:spPr>
          <a:xfrm>
            <a:off x="721995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65E1-F296-AF1F-93C32E5159C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65B8-14DF-F6F9-938A67B700C6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KgbAACwJQAAEAAAACYAAAAIAAAAAYAAAAAAAAA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XHAAA2AkAAHA1AACwJQAAEAAAACYAAAAIAAAAAYAAAAAAAAA="/>
              </a:ext>
            </a:extLst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49D5-4A99-9BA7-BFCC21E96DE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F0DA-B893-9455-06C62B1B6253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cQkAAKobAABhDQAAEAAAACYAAAAIAAAAgY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0AAKobAACwJQAAEAAAACYAAAAIAAAAAYAAAAAAAAA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VHAAAcQkAAHA1AABhDQAAEAAAACYAAAAIAAAAgYAAAAAAAAA="/>
              </a:ext>
            </a:extLst>
          </p:cNvSpPr>
          <p:nvPr>
            <p:ph idx="3"/>
          </p:nvPr>
        </p:nvSpPr>
        <p:spPr>
          <a:xfrm>
            <a:off x="4646295" y="1534795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VHAAAYQ0AAHA1AACwJQAAEAAAACYAAAAIAAAAAYAAAAAAAAA="/>
              </a:ext>
            </a:extLst>
          </p:cNvSpPr>
          <p:nvPr>
            <p:ph idx="4"/>
          </p:nvPr>
        </p:nvSpPr>
        <p:spPr>
          <a:xfrm>
            <a:off x="4646295" y="2174875"/>
            <a:ext cx="40405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5483-DFA0-CD32-A2F5187C3BF7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84C1-C752-8F2A-7207EA647927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AEEE-8903-A064-5856BB2A560D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EBAF-4F6A-E1A2-1D3FD2EC1748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BEF4-A91F-BA44-484AA70A4C1D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B3B5-7C90-FB91-45C528DF0D10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rgEAAFEVAADUCAAAEAAAACYAAAAIAAAAgY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79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+FQAArgEAAHA1AACwJQAAE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1AgAAFEVAACwJQAAEAAAACYAAAAIAAAAAYAAAAAAAAA="/>
              </a:ext>
            </a:extLst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28C1-8A76-8F67-DE23CE29798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1EA0-8233-EE6F-E8668B2118BD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iB0AAMYsAAAEIQAAEAAAACYAAAAIAAAAgY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xgMAAMYsAAAWHQAAEAAAACYAAAAIAAAAAY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BCEAAMYsAAD4JQAAEAAAACYAAAAIAAAAAYAAAAAAAAA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0FBD-BEA5-F353-F9F01D1D05A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22C5-CB4A-8B26-D41FF2687D81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F9B3-CB6A-FD26-0F3FD2680B5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E1FD-C84E-B325-171BF66B4542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IKAAAsAEAAHA1AACwJQAAE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NcnAACwJQAAE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C095632D-E391-1DF8-DFF0-15AD40BE294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C095632D-16BF-8273-F16F-E026CB2107B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//////////8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//////////8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O8PAABZKQAAEAAAACYAAAAIAAAA//////////8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C095632D-D386-467C-C8AB-2529C4E53E7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clAABZKQAAEAAAACYAAAAIAAAA//////////8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//////////8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C095632D-2EC1-2CE2-8FC1-D8B75A8F798D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EAAAAAAAAA4ODgKv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g4OAj////AQAAAAAAAAAAAAAAAAAAAAAAAAAAAAAAAAAAAAAAAAAAAAAAAn9/fwCAgIADzMzMAMDA/wB/f38AAAAAAAAAAAAAAAAAAAAAAAAAAAAhAAAAGAAAABQAAADdJwAAtxEAAEssAAAKEwAAEAAAACYAAAAIAAAA//////////8="/>
              </a:ext>
            </a:extLst>
          </p:cNvSpPr>
          <p:nvPr/>
        </p:nvSpPr>
        <p:spPr>
          <a:xfrm>
            <a:off x="6480175" y="2879725"/>
            <a:ext cx="720090" cy="215265"/>
          </a:xfrm>
          <a:prstGeom prst="rect">
            <a:avLst/>
          </a:prstGeom>
          <a:solidFill>
            <a:schemeClr val="bg2">
              <a:tint val="25000"/>
            </a:schemeClr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/>
          </a:p>
        </p:txBody>
      </p:sp>
      <p:sp>
        <p:nvSpPr>
          <p:cNvPr id="3" name="Rechteck2"/>
          <p:cNvSpPr>
            <a:extLst>
              <a:ext uri="smNativeData">
                <pr:smNativeData xmlns:pr="smNativeData" val="SMDATA_13_maFuYRMAAAAlAAAAZAAAAA8BAAAAkAAAAEgAAACQAAAASAAAAAAAAAABAAAAAAAAAAEAAABQAAAAAAAAAAAA4D8AAAAAAADgPwAAAAAAAOA/AAAAAAAA4D8AAAAAAADgPwAAAAAAAOA/AAAAAAAA4D8AAAAAAADgPwAAAAAAAOA/AAAAAAAA4D8CAAAAjAAAAAEAAAAAAAAA4ODgKv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g4OAj////AQAAAAAAAAAAAAAAAAAAAAAAAAAAAAAAAAAAAAAAAAAAAAAAAn9/fwCAgIADzMzMAMDA/wB/f38AAAAAAAAAAAAAAAAAAAAAAAAAAAAhAAAAGAAAABQAAABLLAAAtxEAALkwAAAKEwAAEAAAACYAAAAIAAAA//////////8="/>
              </a:ext>
            </a:extLst>
          </p:cNvSpPr>
          <p:nvPr/>
        </p:nvSpPr>
        <p:spPr>
          <a:xfrm>
            <a:off x="7200265" y="2879725"/>
            <a:ext cx="720090" cy="215265"/>
          </a:xfrm>
          <a:prstGeom prst="rect">
            <a:avLst/>
          </a:prstGeom>
          <a:solidFill>
            <a:schemeClr val="bg2">
              <a:tint val="25000"/>
            </a:schemeClr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/>
          </a:p>
        </p:txBody>
      </p:sp>
      <p:sp>
        <p:nvSpPr>
          <p:cNvPr id="4" name="Rechteck3"/>
          <p:cNvSpPr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EAAAAAAAAA4ODgKv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g4OAj////AQAAAAAAAAAAAAAAAAAAAAAAAAAAAAAAAAAAAAAAAAAAAAAAAn9/fwCAgIADzMzMAMDA/wB/f38AAAAAAAAAAAAAAAAAAAAAAAAAAAAhAAAAGAAAABQAAAC4MAAAtxEAACY1AAAKEwAAEAAAACYAAAAIAAAA//////////8="/>
              </a:ext>
            </a:extLst>
          </p:cNvSpPr>
          <p:nvPr/>
        </p:nvSpPr>
        <p:spPr>
          <a:xfrm>
            <a:off x="7919720" y="2879725"/>
            <a:ext cx="720090" cy="215265"/>
          </a:xfrm>
          <a:prstGeom prst="rect">
            <a:avLst/>
          </a:prstGeom>
          <a:solidFill>
            <a:schemeClr val="bg2">
              <a:tint val="25000"/>
            </a:schemeClr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hteck4"/>
          <p:cNvSpPr>
            <a:extLst>
              <a:ext uri="smNativeData">
                <pr:smNativeData xmlns:pr="smNativeData" val="SMDATA_13_maFuYRMAAAAlAAAAZAAAAA8BAAAAkAAAAEgAAACQAAAASAAAAAAAAAAAAAAAAAAAAAEAAABQAAAAAAAAAAAA4D8AAAAAAADgPwAAAAAAAOA/AAAAAAAA4D8AAAAAAADgPwAAAAAAAOA/AAAAAAAA4D8AAAAAAADgPwAAAAAAAOA/AAAAAAAA4D8CAAAAjAAAAAEAAAAAAAAAwcHBKf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BwcEi////AQAAAAAAAAAAAAAAAAAAAAAAAAAAAAAAAAAAAAAAAAAAAAAAAn9/fwCAgIADzMzMAMDA/wB/f38AAAAAAAAAAAAAAAAAAAAAAAAAAAAhAAAAGAAAABQAAACKJgAAYhEAAN0nAADQFQAAEAAAACYAAAAIAAAA//////////8="/>
              </a:ext>
            </a:extLst>
          </p:cNvSpPr>
          <p:nvPr/>
        </p:nvSpPr>
        <p:spPr>
          <a:xfrm rot="5400000">
            <a:off x="6012815" y="3077845"/>
            <a:ext cx="720090" cy="215265"/>
          </a:xfrm>
          <a:prstGeom prst="rect">
            <a:avLst/>
          </a:prstGeom>
          <a:solidFill>
            <a:schemeClr val="tx1">
              <a:tint val="25000"/>
            </a:schemeClr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Linie1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8AAAAAQAAAAM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mAgAABR4AAE4UAAAFHgAAEAAAACYAAAAIAAAA//////////8="/>
              </a:ext>
            </a:extLst>
          </p:cNvSpPr>
          <p:nvPr/>
        </p:nvSpPr>
        <p:spPr>
          <a:xfrm flipH="1">
            <a:off x="430530" y="4879975"/>
            <a:ext cx="2870200" cy="0"/>
          </a:xfrm>
          <a:prstGeom prst="line">
            <a:avLst/>
          </a:pr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Kurve1"/>
          <p:cNvSpPr>
            <a:extLst>
              <a:ext uri="smNativeData">
                <pr:smNativeData xmlns:pr="smNativeData" val="SMDATA_13_maFuYRMAAAAlAAAACw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8AAAAAQAAAAM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fIgAAqBEAAIomAAC4EQAAEAAAACYAAAAIAAAA//////////8="/>
              </a:ext>
            </a:extLst>
          </p:cNvSpPr>
          <p:nvPr/>
        </p:nvSpPr>
        <p:spPr>
          <a:xfrm>
            <a:off x="5668645" y="2870200"/>
            <a:ext cx="596265" cy="10160"/>
          </a:xfrm>
          <a:custGeom>
            <a:avLst/>
            <a:gdLst/>
            <a:ahLst/>
            <a:cxnLst/>
            <a:rect l="0" t="0" r="596265" b="10160"/>
            <a:pathLst>
              <a:path w="596265" h="10160">
                <a:moveTo>
                  <a:pt x="596265" y="10160"/>
                </a:moveTo>
                <a:lnTo>
                  <a:pt x="0" y="0"/>
                </a:lnTo>
              </a:path>
            </a:pathLst>
          </a:cu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Freihandform1"/>
          <p:cNvSpPr>
            <a:extLst>
              <a:ext uri="smNativeData">
                <pr:smNativeData xmlns:pr="smNativeData" val="SMDATA_13_maFuYRMAAAAlAAAACw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8AAAAAQAAAAM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DvzP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8FAAAtREAANQiAAD7HQAAEAAAACYAAAAIAAAA//////////8="/>
              </a:ext>
            </a:extLst>
          </p:cNvSpPr>
          <p:nvPr/>
        </p:nvSpPr>
        <p:spPr>
          <a:xfrm>
            <a:off x="3289300" y="2878455"/>
            <a:ext cx="2372360" cy="1995170"/>
          </a:xfrm>
          <a:custGeom>
            <a:avLst/>
            <a:gdLst/>
            <a:ahLst/>
            <a:cxnLst/>
            <a:rect l="0" t="0" r="2372360" b="1995170"/>
            <a:pathLst>
              <a:path w="2372360" h="1995170">
                <a:moveTo>
                  <a:pt x="2372360" y="0"/>
                </a:moveTo>
                <a:lnTo>
                  <a:pt x="2305050" y="6350"/>
                </a:lnTo>
                <a:lnTo>
                  <a:pt x="2231390" y="33655"/>
                </a:lnTo>
                <a:lnTo>
                  <a:pt x="2157095" y="74295"/>
                </a:lnTo>
                <a:lnTo>
                  <a:pt x="2089785" y="100965"/>
                </a:lnTo>
                <a:lnTo>
                  <a:pt x="2002155" y="161925"/>
                </a:lnTo>
                <a:lnTo>
                  <a:pt x="1927860" y="208915"/>
                </a:lnTo>
                <a:lnTo>
                  <a:pt x="1853565" y="269240"/>
                </a:lnTo>
                <a:lnTo>
                  <a:pt x="1793240" y="323215"/>
                </a:lnTo>
                <a:lnTo>
                  <a:pt x="1711960" y="424815"/>
                </a:lnTo>
                <a:lnTo>
                  <a:pt x="1664970" y="492125"/>
                </a:lnTo>
                <a:lnTo>
                  <a:pt x="1610995" y="565785"/>
                </a:lnTo>
                <a:lnTo>
                  <a:pt x="1570355" y="626745"/>
                </a:lnTo>
                <a:lnTo>
                  <a:pt x="1523365" y="694055"/>
                </a:lnTo>
                <a:lnTo>
                  <a:pt x="1476375" y="748030"/>
                </a:lnTo>
                <a:lnTo>
                  <a:pt x="1422400" y="822325"/>
                </a:lnTo>
                <a:lnTo>
                  <a:pt x="1381760" y="882650"/>
                </a:lnTo>
                <a:lnTo>
                  <a:pt x="1341120" y="949960"/>
                </a:lnTo>
                <a:lnTo>
                  <a:pt x="1294130" y="1003935"/>
                </a:lnTo>
                <a:lnTo>
                  <a:pt x="1247140" y="1078230"/>
                </a:lnTo>
                <a:lnTo>
                  <a:pt x="1179830" y="1165860"/>
                </a:lnTo>
                <a:lnTo>
                  <a:pt x="1139190" y="1233170"/>
                </a:lnTo>
                <a:lnTo>
                  <a:pt x="1085215" y="1307465"/>
                </a:lnTo>
                <a:lnTo>
                  <a:pt x="1044575" y="1368425"/>
                </a:lnTo>
                <a:lnTo>
                  <a:pt x="990600" y="1449070"/>
                </a:lnTo>
                <a:lnTo>
                  <a:pt x="943610" y="1509395"/>
                </a:lnTo>
                <a:lnTo>
                  <a:pt x="896620" y="1570355"/>
                </a:lnTo>
                <a:lnTo>
                  <a:pt x="842645" y="1644650"/>
                </a:lnTo>
                <a:lnTo>
                  <a:pt x="795655" y="1711960"/>
                </a:lnTo>
                <a:lnTo>
                  <a:pt x="741680" y="1786255"/>
                </a:lnTo>
                <a:lnTo>
                  <a:pt x="687705" y="1840230"/>
                </a:lnTo>
                <a:lnTo>
                  <a:pt x="613410" y="1859915"/>
                </a:lnTo>
                <a:lnTo>
                  <a:pt x="546100" y="1866900"/>
                </a:lnTo>
                <a:lnTo>
                  <a:pt x="478790" y="1873885"/>
                </a:lnTo>
                <a:lnTo>
                  <a:pt x="417830" y="1907540"/>
                </a:lnTo>
                <a:lnTo>
                  <a:pt x="350520" y="1941195"/>
                </a:lnTo>
                <a:lnTo>
                  <a:pt x="276225" y="1961515"/>
                </a:lnTo>
                <a:lnTo>
                  <a:pt x="208915" y="1981835"/>
                </a:lnTo>
                <a:lnTo>
                  <a:pt x="141605" y="1988185"/>
                </a:lnTo>
                <a:lnTo>
                  <a:pt x="67310" y="1988185"/>
                </a:lnTo>
                <a:lnTo>
                  <a:pt x="0" y="1995170"/>
                </a:lnTo>
              </a:path>
            </a:pathLst>
          </a:custGeom>
          <a:noFill/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pic>
        <p:nvPicPr>
          <p:cNvPr id="9" name="Grafik1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AA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wyYAAGEWAACkJwAAUBk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34100" y="3804920"/>
            <a:ext cx="476885" cy="1428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Linie2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P8AAABQAAAAAQAAAAQ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/wAAAH9/fwCAgIADzMzMAMDA/wB/f38AAAAAAAAAAAAAAAAAAAAAAAAAAAAhAAAAGAAAABQAAADAIwAA5A8AAMAjAAAKEwAAEAAAACYAAAAIAAAA//////////8="/>
              </a:ext>
            </a:extLst>
          </p:cNvSpPr>
          <p:nvPr/>
        </p:nvSpPr>
        <p:spPr>
          <a:xfrm>
            <a:off x="5811520" y="2583180"/>
            <a:ext cx="0" cy="511810"/>
          </a:xfrm>
          <a:prstGeom prst="line">
            <a:avLst/>
          </a:prstGeom>
          <a:noFill/>
          <a:ln w="508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</p:sp>
      <p:pic>
        <p:nvPicPr>
          <p:cNvPr id="11" name="Grafik2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gA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JyIAAFwMAAAIIwAASw8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4258851">
            <a:off x="5384800" y="2176145"/>
            <a:ext cx="476885" cy="1428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Ellipse1"/>
          <p:cNvSpPr>
            <a:extLst>
              <a:ext uri="smNativeData">
                <pr:smNativeData xmlns:pr="smNativeData" val="SMDATA_13_maFuYRMAAAAlAAAAZgAAAA8BAAAAkAAAAEgAAACQAAAASAAAAAAAAAABAAAAAAAAAAEAAABQAAAAAAAAAAAA8D8AAAAAAADwPwAAAAAAAOA/AAAAAAAA4D8AAAAAAADgPwAAAAAAAOA/AAAAAAAA4D8AAAAAAADgPwAAAAAAAOA/AAAAAAAA4D8CAAAAjAAAAAEAAAAAAAAAAF9f3v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X1+3////AQAAAAAAAAAAAAAAAAAAAAAAAAAAAAAAAAAAAAAAAAAAAAAAAn9/fwCAgIADzMzMAMDA/wB/f38AAAAAAAAAAAAAAAAAAAAAAAAAAAAhAAAAGAAAABQAAABVEAAApgcAAPsZAAC4HQAAAAAAACYAAAAIAAAA//////////8="/>
              </a:ext>
            </a:extLst>
          </p:cNvSpPr>
          <p:nvPr/>
        </p:nvSpPr>
        <p:spPr>
          <a:xfrm>
            <a:off x="2654935" y="1243330"/>
            <a:ext cx="1568450" cy="3587750"/>
          </a:xfrm>
          <a:prstGeom prst="ellipse">
            <a:avLst/>
          </a:prstGeom>
          <a:solidFill>
            <a:schemeClr val="hlink">
              <a:shade val="62500"/>
            </a:schemeClr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/>
          <a:lstStyle/>
          <a:p>
            <a:pPr algn="ctr">
              <a:defRPr>
                <a:solidFill>
                  <a:schemeClr val="bg1"/>
                </a:solidFill>
              </a:defRPr>
            </a:pPr>
          </a:p>
        </p:txBody>
      </p:sp>
      <p:sp>
        <p:nvSpPr>
          <p:cNvPr id="13" name="Linie3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UuV2k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/IwAAbBMAAL8jAAD9IQAAEAAAACYAAAAIAAAA//////////8="/>
              </a:ext>
            </a:extLst>
          </p:cNvSpPr>
          <p:nvPr/>
        </p:nvSpPr>
        <p:spPr>
          <a:xfrm>
            <a:off x="5810885" y="3157220"/>
            <a:ext cx="0" cy="236791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Linie4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vFQAAdR4AAC8VAAA5IAAAEAAAACYAAAAIAAAA//////////8="/>
              </a:ext>
            </a:extLst>
          </p:cNvSpPr>
          <p:nvPr/>
        </p:nvSpPr>
        <p:spPr>
          <a:xfrm>
            <a:off x="3443605" y="4951095"/>
            <a:ext cx="0" cy="28702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Linie5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l4AAAAAQAAAAYAAAAAAAAAAAAAAAA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YEgAABR4AABgSAAD9IQAAEAAAACYAAAAIAAAA//////////8="/>
              </a:ext>
            </a:extLst>
          </p:cNvSpPr>
          <p:nvPr/>
        </p:nvSpPr>
        <p:spPr>
          <a:xfrm>
            <a:off x="2941320" y="4879975"/>
            <a:ext cx="0" cy="645160"/>
          </a:xfrm>
          <a:prstGeom prst="line">
            <a:avLst/>
          </a:prstGeom>
          <a:noFill/>
          <a:ln w="762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6" name="Textbox4"/>
          <p:cNvSpPr txBox="1">
            <a:extLst>
              <a:ext uri="smNativeData">
                <pr:smNativeData xmlns:pr="smNativeData" val="SMDATA_13_maFuYRMAAAAlAAAAE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QB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LGgAAdR4AAKogAABuIgAAEAAAACYAAAAIAAAA//////////8="/>
              </a:ext>
            </a:extLst>
          </p:cNvSpPr>
          <p:nvPr/>
        </p:nvSpPr>
        <p:spPr>
          <a:xfrm>
            <a:off x="4233545" y="4951095"/>
            <a:ext cx="1076325" cy="6457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spcAft>
                <a:spcPts val="700"/>
              </a:spcAft>
            </a:pPr>
            <a:r>
              <a:t>45 cm</a:t>
            </a:r>
          </a:p>
          <a:p>
            <a:pPr/>
            <a:r>
              <a:t>50 cm</a:t>
            </a:r>
          </a:p>
        </p:txBody>
      </p:sp>
      <p:pic>
        <p:nvPicPr>
          <p:cNvPr id="17" name="Grafik4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gIC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aB8AAH0fAACgIwAA7h8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105400" y="5118735"/>
            <a:ext cx="685800" cy="717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8" name="Grafik3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AA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gRUAAH0fAAC5GQAA7h8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495675" y="5118735"/>
            <a:ext cx="685800" cy="717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9" name="Grafik5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E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dB8AAK8hAACsIwAAICI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5113020" y="5475605"/>
            <a:ext cx="685800" cy="717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" name="Grafik6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gIC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OxIAAK8hAAD7GQAAICI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963545" y="5475605"/>
            <a:ext cx="1259840" cy="717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1" name="Grafik7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pb24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jBEAALsiAABtEgAAqiU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85415" y="5812790"/>
            <a:ext cx="476885" cy="1428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Textbox7"/>
          <p:cNvSpPr txBox="1">
            <a:extLst>
              <a:ext uri="smNativeData">
                <pr:smNativeData xmlns:pr="smNativeData" val="SMDATA_13_maFuYRMAAAAlAAAAE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KYCAAD/fwAA/38AAAAAAAAJAAAABAAAAAAAmkM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3HgAArhUAAGkkAABmGQAAEAAAACYAAAAIAAAA//////////8="/>
              </a:ext>
            </a:extLst>
          </p:cNvSpPr>
          <p:nvPr/>
        </p:nvSpPr>
        <p:spPr>
          <a:xfrm>
            <a:off x="4993005" y="3524250"/>
            <a:ext cx="925830" cy="604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40 cm tiefer</a:t>
            </a:r>
          </a:p>
        </p:txBody>
      </p:sp>
      <p:pic>
        <p:nvPicPr>
          <p:cNvPr id="23" name="Grafik8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gIC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JSIAAO8RAACWIgAAQRU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316855" y="3148965"/>
            <a:ext cx="539750" cy="717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4" name="Grafik9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MSIAAJMaAACiIgAA5R0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324475" y="4553585"/>
            <a:ext cx="539750" cy="71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5" name="Linie6"/>
          <p:cNvSpPr>
            <a:extLst>
              <a:ext uri="smNativeData">
                <pr:smNativeData xmlns:pr="smNativeData" val="SMDATA_13_maFuYR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8FAAABR4AAN8iAAAFHgAAEAAAACYAAAAIAAAA//////////8="/>
              </a:ext>
            </a:extLst>
          </p:cNvSpPr>
          <p:nvPr/>
        </p:nvSpPr>
        <p:spPr>
          <a:xfrm>
            <a:off x="3289300" y="4879975"/>
            <a:ext cx="2379345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pic>
        <p:nvPicPr>
          <p:cNvPr id="26" name="Grafik10"/>
          <p:cNvPicPr>
            <a:extLst>
              <a:ext uri="smNativeData">
                <pr:smNativeData xmlns:pr="smNativeData" val="SMDATA_15_maFuYRMAAAAlAAAAEQ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uAGYA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AAAAAAIQAAABgAAAAUAAAAnxIAADkkAACAFQAAqiQ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027045" y="5888355"/>
            <a:ext cx="467995" cy="7175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2021-10-19T08:36:51Z</dcterms:created>
  <dcterms:modified xsi:type="dcterms:W3CDTF">2021-10-19T10:44:41Z</dcterms:modified>
</cp:coreProperties>
</file>