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516" r:id="rId7"/>
  </p:sldIdLst>
  <p:sldSz cx="9144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30997184" val="1035" rev64="64" revOS="1"/>
      <pr:smFileRevision xmlns:pr="smNativeData" xmlns="smNativeData" dt="1630997184" val="101"/>
      <pr:guideOptions xmlns:pr="smNativeData" xmlns="smNativeData" dt="1630997184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284" y="805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284" y="80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D2B521C-52D0-7EA4-9E93-A4F11CDD68F1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w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62E58E57-198F-B078-C15D-EF2DC01337BA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Bereich1"/>
          <p:cNvSpPr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JwoAABsnAABwNQAAWSkAABAAAAAmAAAACAAAAP//////////MAAAABQAAAAAAAAAAAD//wAAAQAAAP//AAABAA=="/>
              </a:ext>
            </a:extLst>
          </p:cNvSpPr>
          <p:nvPr/>
        </p:nvSpPr>
        <p:spPr>
          <a:xfrm>
            <a:off x="1650365" y="6356985"/>
            <a:ext cx="703643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l" defTabSz="457200">
              <a:tabLst>
                <a:tab pos="3204210" algn="l"/>
                <a:tab pos="6840220" algn="r"/>
              </a:tabLst>
              <a:defRPr sz="1200" cap="none"/>
            </a:pPr>
            <a:r>
              <a:rPr sz="1600" i="1" cap="none"/>
              <a:t>Führung und Kommunikation</a:t>
            </a:r>
            <a:r>
              <a:t>	Dr. Gerhard H. </a:t>
            </a:r>
            <a:r>
              <a:t>Peise	Seite </a:t>
            </a:r>
            <a:fld id="{03D725F9-B7EE-82D3-A06F-41866B215614}" type="slidenum">
              <a:t>1</a:t>
            </a:fld>
          </a:p>
        </p:txBody>
      </p:sp>
      <p:sp>
        <p:nvSpPr>
          <p:cNvPr id="3" name="Folientext1"/>
          <p:cNvSpPr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sEAABwNQAAsCUAABAAAAAmAAAACAAAAP//////////MAAAABQAAAAAAAAAAAD//wAAAQAAAP//AAABAA=="/>
              </a:ext>
            </a:extLst>
          </p:cNvSpPr>
          <p:nvPr/>
        </p:nvSpPr>
        <p:spPr>
          <a:xfrm>
            <a:off x="457200" y="789305"/>
            <a:ext cx="8229600" cy="53371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lvl="1" marL="0">
              <a:buNone/>
              <a:defRPr sz="14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wAo3YR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DUCAABYJgAAyQYAAFkp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6233160"/>
            <a:ext cx="744220" cy="4883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BoNAAAINA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b2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AgAAOgXAADQLwAAsCIAAB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2892976D-23C5-C761-8B2A-D534D9647D8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21551B08-46CC-00ED-82ED-B0B855A374E5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Zz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6B20097D-3386-75FF-C898-C5AA47D63E90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03E03932-7CEE-B5CF-A058-8A9A771656D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BwbAABCNAAAfSM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pP0O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OERAABCNAAAHBs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0BDEF062-2CE6-8B06-A866-DA53BE285E8F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6B0E0FE9-A786-5BF9-C8B6-51AC41F83E0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T/e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CoGw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mBwAANgJAABwN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55BAF3A4-EAB8-EF05-F602-1C50BD4C004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DNz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7B3938BA-F496-6CCE-D881-029B76CF2E5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L3O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HEJAACqGwAAYQ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GENAACqGw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HEJAABwNQAAYQ0AAB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GENAABwNQAAsCU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26984580-CECB-CDB3-8520-38E60B6E736D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27656935-7BCA-309F-84DD-8DCA279372D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qv9+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5BBBD7C8-86B6-EE21-F803-7074994D0E25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30C2B44D-03DD-9742-937A-F517FA3465A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K4BAABSFQAA1Ag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ox+O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/hUAAK4BAABwNQAAsCU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QIAABSFQAAsCU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 marL="0" marR="0" indent="0" algn="l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3A26B4CE-80D7-7342-999E-7617FAD06F2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B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 marL="0" marR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AQ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 marL="0" marR="0" indent="0" algn="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cap="none"/>
            </a:pPr>
            <a:fld id="{638A0261-2F8E-DFF4-C032-D9A14C7C368C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v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2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EBD0EBD-F3A3-E8F8-ED05-05AD404B1B5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H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49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wAo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5C018EC-A2D8-95EE-9678-54BB5636600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4" r:id="rId8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>
            <a:extLst>
              <a:ext uri="smNativeData">
                <pr:smNativeData xmlns:pr="smNativeData" xmlns="smNativeData" val="SMDATA_16_wAo3YR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FwIAALUCAADfLAAAHAUAABAAAAAmAAAACAAAAP//////////MAAAABQAAAAAAAAAAAD//wAAAQAAAP//AAABAA=="/>
              </a:ext>
            </a:extLst>
          </p:cNvSpPr>
          <p:nvPr/>
        </p:nvSpPr>
        <p:spPr>
          <a:xfrm>
            <a:off x="339725" y="440055"/>
            <a:ext cx="6954520" cy="390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 defTabSz="449580">
              <a:tabLst/>
              <a:defRPr b="1" cap="none">
                <a:solidFill>
                  <a:srgbClr val="007F7F"/>
                </a:solidFill>
                <a:latin typeface="Basic Sans" pitchFamily="1" charset="0"/>
                <a:ea typeface="SimSun" pitchFamily="1" charset="0"/>
                <a:cs typeface="Times New Roman" pitchFamily="1" charset="0"/>
              </a:defRPr>
            </a:pPr>
            <a:r>
              <a:t>Führungstraining</a:t>
            </a:r>
          </a:p>
        </p:txBody>
      </p:sp>
      <p:sp>
        <p:nvSpPr>
          <p:cNvPr id="3" name="Rechteck2"/>
          <p:cNvSpPr>
            <a:extLst>
              <a:ext uri="smNativeData">
                <pr:smNativeData xmlns:pr="smNativeData" xmlns="smNativeData" val="SMDATA_16_wAo3YR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wIAAAcGAAAyNQAAGicAAAAAAAAmAAAACAAAAP//////////MAAAABQAAAAAAAAAAAD//wAAAQAAAP//AAABAA=="/>
              </a:ext>
            </a:extLst>
          </p:cNvSpPr>
          <p:nvPr/>
        </p:nvSpPr>
        <p:spPr>
          <a:xfrm>
            <a:off x="332105" y="979805"/>
            <a:ext cx="8315325" cy="53765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821055">
              <a:spcBef>
                <a:spcPts val="1200"/>
              </a:spcBef>
              <a:spcAft>
                <a:spcPts val="2000"/>
              </a:spcAft>
              <a:tabLst>
                <a:tab pos="479425" algn="l"/>
                <a:tab pos="4953000" algn="l"/>
              </a:tabLst>
              <a:defRPr sz="20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Führung - </a:t>
            </a:r>
            <a:r>
              <a:t>Bezugsgruppen und Erwartungen </a:t>
            </a:r>
            <a:r>
              <a:rPr sz="1400" cap="none"/>
              <a:t>(3 von 6)</a:t>
            </a:r>
            <a:endParaRPr sz="1400" cap="none"/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2019-02-15T11:55:27Z</dcterms:created>
  <dcterms:modified xsi:type="dcterms:W3CDTF">2021-09-07T06:46:24Z</dcterms:modified>
</cp:coreProperties>
</file>