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83641518" val="1110" rev64="64" revOS="1"/>
      <pr:smFileRevision xmlns:pr="smNativeData" xmlns="smNativeData" dt="1683641518" val="101"/>
      <pr:guideOptions xmlns:pr="smNativeData" xmlns="smNativeData" dt="1683641518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122" d="100"/>
          <a:sy n="122" d="100"/>
        </p:scale>
        <p:origin x="80" y="214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7" d="100"/>
        <a:sy n="27" d="100"/>
      </p:scale>
      <p:origin x="0" y="0"/>
    </p:cViewPr>
  </p:sorterViewPr>
  <p:notesViewPr>
    <p:cSldViewPr snapToObjects="1" showGuides="1">
      <p:cViewPr>
        <p:scale>
          <a:sx n="122" d="100"/>
          <a:sy n="122" d="100"/>
        </p:scale>
        <p:origin x="80" y="214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A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A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181A2CE9-A7F5-4FDA-BBA2-518F62EC4D04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w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A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A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332D30B-45DE-6725-908A-B3709DC466E6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7034D48-06CA-56BB-84BB-F0EE03F572A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61A3614-5AFB-4FC0-B5A2-AC9578EC43F9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CDFE520-6EC1-8A13-8F67-9846AB2979C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1A73C2-8CC5-4F85-8BA2-7AD03DEC7D2F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58C372D-6388-D9C1-C634-9594797A30C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0DEB5B-15D0-581D-9EB5-E348A5FB68B6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E27C7BA-F4C3-7231-8D9F-026489D17B57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77C308C-C2CA-29C6-84C4-34937E8A7261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9D1FB03-4DC4-840D-8A69-BB58B5277CEE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3098BA-F4DD-656E-9388-023BD6C66557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4D3C7C-32D0-18CA-9EF5-C49F72BB6891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1F4D0FC-B2BC-A126-F24C-44739E020411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9E60286-C8D4-B3F4-9A5E-3EA14C106C6B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A2734EE-A0F7-72C2-B99F-56977AD14F03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918060F-4194-4DF0-DAA0-B7A548EE2CE2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4759F03-4DC9-2069-87CD-BB3CD18371EE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BF3CB45-0BA6-A63D-E84B-FD6885051EA8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ECE351C-52B3-9BC3-FD76-A4967B380BF1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5FD2AAD-E3C8-A8DC-8645-1589640B704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57C4DB7-F9E8-29BB-A6C4-0FEE038A505A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CF2B2D4-9AE1-A744-AF4A-6C11FC045939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5E59AD7-9998-B06C-D65D-6F39D413203A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705FC8F3-BD9D-0A3E-D3E7-4B6B86A9251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rlRa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47F57623-6DAA-A080-E44D-9BD5380312CE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xmlns="smNativeData" val="SMDATA_16_rlRaZBMAAAAlAAAAZAAAAA8BAAAAkAAAAEgAAACQAAAASAAAAAAAAAAA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4gAAAKEVAACqgAAABB4AAAAAAAAmAAAACAAAAP//////////MAAAABQAAAAAAAAAAAD//wAAAQAAAP//AAABAA=="/>
              </a:ext>
            </a:extLst>
          </p:cNvSpPr>
          <p:nvPr/>
        </p:nvSpPr>
        <p:spPr>
          <a:xfrm>
            <a:off x="143510" y="3515995"/>
            <a:ext cx="20772120" cy="136334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gregorgermer</cp:lastModifiedBy>
  <cp:revision>0</cp:revision>
  <dcterms:created xsi:type="dcterms:W3CDTF">2023-05-09T14:10:58Z</dcterms:created>
  <dcterms:modified xsi:type="dcterms:W3CDTF">2023-05-09T14:11:58Z</dcterms:modified>
</cp:coreProperties>
</file>