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5F1E7"/>
          </a:solidFill>
        </a:fill>
      </a:tcStyle>
    </a:wholeTbl>
    <a:band2H>
      <a:tcTxStyle b="def" i="def"/>
      <a:tcStyle>
        <a:tcBdr/>
        <a:fill>
          <a:solidFill>
            <a:srgbClr val="FAF8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7F7FD"/>
          </a:solidFill>
        </a:fill>
      </a:tcStyle>
    </a:wholeTbl>
    <a:band2H>
      <a:tcTxStyle b="def" i="def"/>
      <a:tcStyle>
        <a:tcBdr/>
        <a:fill>
          <a:solidFill>
            <a:srgbClr val="FBFBF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4E4CB"/>
          </a:solidFill>
        </a:fill>
      </a:tcStyle>
    </a:wholeTbl>
    <a:band2H>
      <a:tcTxStyle b="def" i="def"/>
      <a:tcStyle>
        <a:tcBdr/>
        <a:fill>
          <a:solidFill>
            <a:srgbClr val="F2F2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9" name="Shape 11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j-lt"/>
        <a:ea typeface="+mj-ea"/>
        <a:cs typeface="+mj-cs"/>
        <a:sym typeface="Calibri"/>
      </a:defRPr>
    </a:lvl1pPr>
    <a:lvl2pPr indent="228600" defTabSz="457200" latinLnBrk="0">
      <a:defRPr sz="1200">
        <a:latin typeface="+mj-lt"/>
        <a:ea typeface="+mj-ea"/>
        <a:cs typeface="+mj-cs"/>
        <a:sym typeface="Calibri"/>
      </a:defRPr>
    </a:lvl2pPr>
    <a:lvl3pPr indent="457200" defTabSz="457200" latinLnBrk="0">
      <a:defRPr sz="1200">
        <a:latin typeface="+mj-lt"/>
        <a:ea typeface="+mj-ea"/>
        <a:cs typeface="+mj-cs"/>
        <a:sym typeface="Calibri"/>
      </a:defRPr>
    </a:lvl3pPr>
    <a:lvl4pPr indent="685800" defTabSz="457200" latinLnBrk="0">
      <a:defRPr sz="1200">
        <a:latin typeface="+mj-lt"/>
        <a:ea typeface="+mj-ea"/>
        <a:cs typeface="+mj-cs"/>
        <a:sym typeface="Calibri"/>
      </a:defRPr>
    </a:lvl4pPr>
    <a:lvl5pPr indent="914400" defTabSz="457200" latinLnBrk="0">
      <a:defRPr sz="1200">
        <a:latin typeface="+mj-lt"/>
        <a:ea typeface="+mj-ea"/>
        <a:cs typeface="+mj-cs"/>
        <a:sym typeface="Calibri"/>
      </a:defRPr>
    </a:lvl5pPr>
    <a:lvl6pPr indent="1143000" defTabSz="457200" latinLnBrk="0">
      <a:defRPr sz="1200">
        <a:latin typeface="+mj-lt"/>
        <a:ea typeface="+mj-ea"/>
        <a:cs typeface="+mj-cs"/>
        <a:sym typeface="Calibri"/>
      </a:defRPr>
    </a:lvl6pPr>
    <a:lvl7pPr indent="1371600" defTabSz="457200" latinLnBrk="0">
      <a:defRPr sz="1200">
        <a:latin typeface="+mj-lt"/>
        <a:ea typeface="+mj-ea"/>
        <a:cs typeface="+mj-cs"/>
        <a:sym typeface="Calibri"/>
      </a:defRPr>
    </a:lvl7pPr>
    <a:lvl8pPr indent="1600200" defTabSz="457200" latinLnBrk="0">
      <a:defRPr sz="1200">
        <a:latin typeface="+mj-lt"/>
        <a:ea typeface="+mj-ea"/>
        <a:cs typeface="+mj-cs"/>
        <a:sym typeface="Calibri"/>
      </a:defRPr>
    </a:lvl8pPr>
    <a:lvl9pPr indent="1828800" defTabSz="4572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0" showMasterPhAnim="1">
  <p:cSld name="Titelfolie">
    <p:bg>
      <p:bgPr>
        <a:solidFill>
          <a:schemeClr val="accent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eltext"/>
          <p:cNvSpPr txBox="1"/>
          <p:nvPr>
            <p:ph type="title"/>
          </p:nvPr>
        </p:nvSpPr>
        <p:spPr>
          <a:xfrm>
            <a:off x="964563" y="4679950"/>
            <a:ext cx="10363202" cy="1360806"/>
          </a:xfrm>
          <a:prstGeom prst="rect">
            <a:avLst/>
          </a:prstGeom>
        </p:spPr>
        <p:txBody>
          <a:bodyPr anchor="t"/>
          <a:lstStyle>
            <a:lvl1pPr algn="l">
              <a:defRPr b="1" sz="4000"/>
            </a:lvl1pPr>
          </a:lstStyle>
          <a:p>
            <a:pPr/>
            <a:r>
              <a:t>Titeltext</a:t>
            </a:r>
          </a:p>
        </p:txBody>
      </p:sp>
      <p:sp>
        <p:nvSpPr>
          <p:cNvPr id="14" name="Textebene 1…"/>
          <p:cNvSpPr txBox="1"/>
          <p:nvPr>
            <p:ph type="body" sz="quarter" idx="1"/>
          </p:nvPr>
        </p:nvSpPr>
        <p:spPr>
          <a:xfrm>
            <a:off x="965200" y="2905760"/>
            <a:ext cx="10364470" cy="150114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SzTx/>
              <a:buNone/>
              <a:defRPr sz="2000"/>
            </a:lvl1pPr>
            <a:lvl2pPr marL="0" indent="0">
              <a:spcBef>
                <a:spcPts val="0"/>
              </a:spcBef>
              <a:buSzTx/>
              <a:buNone/>
              <a:defRPr sz="2000"/>
            </a:lvl2pPr>
            <a:lvl3pPr marL="0" indent="0">
              <a:spcBef>
                <a:spcPts val="0"/>
              </a:spcBef>
              <a:buSzTx/>
              <a:buNone/>
              <a:defRPr sz="2000"/>
            </a:lvl3pPr>
            <a:lvl4pPr marL="0" indent="0">
              <a:spcBef>
                <a:spcPts val="0"/>
              </a:spcBef>
              <a:buSzTx/>
              <a:buNone/>
              <a:defRPr sz="2000"/>
            </a:lvl4pPr>
            <a:lvl5pPr marL="0" indent="0">
              <a:spcBef>
                <a:spcPts val="0"/>
              </a:spcBef>
              <a:buSzTx/>
              <a:buNone/>
              <a:defRPr sz="20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5" name="Line1"/>
          <p:cNvSpPr/>
          <p:nvPr/>
        </p:nvSpPr>
        <p:spPr>
          <a:xfrm flipV="1">
            <a:off x="826390" y="2414394"/>
            <a:ext cx="10364473" cy="1272"/>
          </a:xfrm>
          <a:prstGeom prst="line">
            <a:avLst/>
          </a:prstGeom>
          <a:ln w="50800">
            <a:solidFill>
              <a:schemeClr val="accent2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6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24" name="Textebene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eltext"/>
          <p:cNvSpPr txBox="1"/>
          <p:nvPr>
            <p:ph type="title"/>
          </p:nvPr>
        </p:nvSpPr>
        <p:spPr>
          <a:xfrm>
            <a:off x="963294" y="4679950"/>
            <a:ext cx="10363201" cy="1362075"/>
          </a:xfrm>
          <a:prstGeom prst="rect">
            <a:avLst/>
          </a:prstGeom>
        </p:spPr>
        <p:txBody>
          <a:bodyPr anchor="t"/>
          <a:lstStyle>
            <a:lvl1pPr algn="l">
              <a:defRPr b="1" sz="4000"/>
            </a:lvl1pPr>
          </a:lstStyle>
          <a:p>
            <a:pPr/>
            <a:r>
              <a:t>Titeltext</a:t>
            </a:r>
          </a:p>
        </p:txBody>
      </p:sp>
      <p:sp>
        <p:nvSpPr>
          <p:cNvPr id="33" name="Textebene 1…"/>
          <p:cNvSpPr txBox="1"/>
          <p:nvPr>
            <p:ph type="body" sz="quarter" idx="1"/>
          </p:nvPr>
        </p:nvSpPr>
        <p:spPr>
          <a:xfrm>
            <a:off x="963294" y="2906395"/>
            <a:ext cx="10363201" cy="1500507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SzTx/>
              <a:buNone/>
              <a:defRPr sz="2000"/>
            </a:lvl1pPr>
            <a:lvl2pPr marL="0" indent="0">
              <a:spcBef>
                <a:spcPts val="0"/>
              </a:spcBef>
              <a:buSzTx/>
              <a:buNone/>
              <a:defRPr sz="2000"/>
            </a:lvl2pPr>
            <a:lvl3pPr marL="0" indent="0">
              <a:spcBef>
                <a:spcPts val="0"/>
              </a:spcBef>
              <a:buSzTx/>
              <a:buNone/>
              <a:defRPr sz="2000"/>
            </a:lvl3pPr>
            <a:lvl4pPr marL="0" indent="0">
              <a:spcBef>
                <a:spcPts val="0"/>
              </a:spcBef>
              <a:buSzTx/>
              <a:buNone/>
              <a:defRPr sz="2000"/>
            </a:lvl4pPr>
            <a:lvl5pPr marL="0" indent="0">
              <a:spcBef>
                <a:spcPts val="0"/>
              </a:spcBef>
              <a:buSzTx/>
              <a:buNone/>
              <a:defRPr sz="20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4" name="Line1"/>
          <p:cNvSpPr/>
          <p:nvPr/>
        </p:nvSpPr>
        <p:spPr>
          <a:xfrm flipV="1">
            <a:off x="965199" y="4542154"/>
            <a:ext cx="10364473" cy="1272"/>
          </a:xfrm>
          <a:prstGeom prst="line">
            <a:avLst/>
          </a:prstGeom>
          <a:ln w="50800">
            <a:solidFill>
              <a:schemeClr val="accent2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35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43" name="Textebene 1…"/>
          <p:cNvSpPr txBox="1"/>
          <p:nvPr>
            <p:ph type="body" sz="half" idx="1"/>
          </p:nvPr>
        </p:nvSpPr>
        <p:spPr>
          <a:xfrm>
            <a:off x="609600" y="1864995"/>
            <a:ext cx="5384800" cy="4262121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2800"/>
            </a:lvl1pPr>
            <a:lvl2pPr marL="790575" indent="-333375">
              <a:spcBef>
                <a:spcPts val="0"/>
              </a:spcBef>
              <a:defRPr sz="2800"/>
            </a:lvl2pPr>
            <a:lvl3pPr marL="1234438" indent="-320038">
              <a:spcBef>
                <a:spcPts val="0"/>
              </a:spcBef>
              <a:defRPr sz="2800"/>
            </a:lvl3pPr>
            <a:lvl4pPr marL="1727200" indent="-355600">
              <a:spcBef>
                <a:spcPts val="0"/>
              </a:spcBef>
              <a:defRPr sz="2800"/>
            </a:lvl4pPr>
            <a:lvl5pPr marL="2184400" indent="-355600">
              <a:spcBef>
                <a:spcPts val="0"/>
              </a:spcBef>
              <a:defRPr sz="28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4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52" name="Textebene 1…"/>
          <p:cNvSpPr txBox="1"/>
          <p:nvPr>
            <p:ph type="body" sz="quarter" idx="1"/>
          </p:nvPr>
        </p:nvSpPr>
        <p:spPr>
          <a:xfrm>
            <a:off x="609600" y="1864995"/>
            <a:ext cx="5386071" cy="640082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SzTx/>
              <a:buNone/>
              <a:defRPr b="1" sz="2400">
                <a:latin typeface="Georgia"/>
                <a:ea typeface="Georgia"/>
                <a:cs typeface="Georgia"/>
                <a:sym typeface="Georgia"/>
              </a:defRPr>
            </a:lvl1pPr>
            <a:lvl2pPr marL="0" indent="0" algn="ctr">
              <a:spcBef>
                <a:spcPts val="0"/>
              </a:spcBef>
              <a:buSzTx/>
              <a:buNone/>
              <a:defRPr b="1" sz="2400">
                <a:latin typeface="Georgia"/>
                <a:ea typeface="Georgia"/>
                <a:cs typeface="Georgia"/>
                <a:sym typeface="Georgia"/>
              </a:defRPr>
            </a:lvl2pPr>
            <a:lvl3pPr marL="0" indent="0" algn="ctr">
              <a:spcBef>
                <a:spcPts val="0"/>
              </a:spcBef>
              <a:buSzTx/>
              <a:buNone/>
              <a:defRPr b="1" sz="2400">
                <a:latin typeface="Georgia"/>
                <a:ea typeface="Georgia"/>
                <a:cs typeface="Georgia"/>
                <a:sym typeface="Georgia"/>
              </a:defRPr>
            </a:lvl3pPr>
            <a:lvl4pPr marL="0" indent="0" algn="ctr">
              <a:spcBef>
                <a:spcPts val="0"/>
              </a:spcBef>
              <a:buSzTx/>
              <a:buNone/>
              <a:defRPr b="1" sz="2400">
                <a:latin typeface="Georgia"/>
                <a:ea typeface="Georgia"/>
                <a:cs typeface="Georgia"/>
                <a:sym typeface="Georgia"/>
              </a:defRPr>
            </a:lvl4pPr>
            <a:lvl5pPr marL="0" indent="0" algn="ctr">
              <a:spcBef>
                <a:spcPts val="0"/>
              </a:spcBef>
              <a:buSzTx/>
              <a:buNone/>
              <a:defRPr b="1" sz="2400"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3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61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(c) fm. | frankmiener.net LL.B. | Dipl.-Journalist (FH)"/>
          <p:cNvSpPr txBox="1"/>
          <p:nvPr/>
        </p:nvSpPr>
        <p:spPr>
          <a:xfrm>
            <a:off x="607504" y="6391910"/>
            <a:ext cx="3739488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1200"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t>(c) fm. | frank</a:t>
            </a:r>
            <a:r>
              <a:rPr b="1"/>
              <a:t>miener.net </a:t>
            </a:r>
            <a:r>
              <a:t>LL.B. | Dipl.-Journalist (FH)</a:t>
            </a:r>
            <a:r>
              <a:rPr b="1"/>
              <a:t>  </a:t>
            </a:r>
            <a:r>
              <a:t> </a:t>
            </a:r>
          </a:p>
        </p:txBody>
      </p:sp>
      <p:sp>
        <p:nvSpPr>
          <p:cNvPr id="69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iteltext"/>
          <p:cNvSpPr txBox="1"/>
          <p:nvPr>
            <p:ph type="title"/>
          </p:nvPr>
        </p:nvSpPr>
        <p:spPr>
          <a:xfrm>
            <a:off x="609600" y="273050"/>
            <a:ext cx="4011296" cy="1162050"/>
          </a:xfrm>
          <a:prstGeom prst="rect">
            <a:avLst/>
          </a:prstGeom>
        </p:spPr>
        <p:txBody>
          <a:bodyPr anchor="b"/>
          <a:lstStyle>
            <a:lvl1pPr algn="r">
              <a:defRPr b="1" sz="2400"/>
            </a:lvl1pPr>
          </a:lstStyle>
          <a:p>
            <a:pPr/>
            <a:r>
              <a:t>Titeltext</a:t>
            </a:r>
          </a:p>
        </p:txBody>
      </p:sp>
      <p:sp>
        <p:nvSpPr>
          <p:cNvPr id="77" name="Textebene 1…"/>
          <p:cNvSpPr txBox="1"/>
          <p:nvPr>
            <p:ph type="body" sz="half" idx="1"/>
          </p:nvPr>
        </p:nvSpPr>
        <p:spPr>
          <a:xfrm>
            <a:off x="4971415" y="1864995"/>
            <a:ext cx="6612892" cy="4262121"/>
          </a:xfrm>
          <a:prstGeom prst="rect">
            <a:avLst/>
          </a:prstGeom>
        </p:spPr>
        <p:txBody>
          <a:bodyPr/>
          <a:lstStyle>
            <a:lvl1pPr>
              <a:spcBef>
                <a:spcPts val="0"/>
              </a:spcBef>
              <a:defRPr sz="2400"/>
            </a:lvl1pPr>
            <a:lvl2pPr marL="838200" indent="-381000">
              <a:spcBef>
                <a:spcPts val="0"/>
              </a:spcBef>
              <a:defRPr sz="2400"/>
            </a:lvl2pPr>
            <a:lvl3pPr marL="1257300" indent="-342900">
              <a:spcBef>
                <a:spcPts val="0"/>
              </a:spcBef>
              <a:defRPr sz="2400"/>
            </a:lvl3pPr>
            <a:lvl4pPr marL="1763484" indent="-391884">
              <a:spcBef>
                <a:spcPts val="0"/>
              </a:spcBef>
              <a:defRPr sz="2400"/>
            </a:lvl4pPr>
            <a:lvl5pPr marL="2220684" indent="-391884">
              <a:spcBef>
                <a:spcPts val="0"/>
              </a:spcBef>
              <a:defRPr sz="2400"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8" name="Line1"/>
          <p:cNvSpPr/>
          <p:nvPr/>
        </p:nvSpPr>
        <p:spPr>
          <a:xfrm flipH="1">
            <a:off x="4794884" y="720090"/>
            <a:ext cx="1271" cy="5407027"/>
          </a:xfrm>
          <a:prstGeom prst="line">
            <a:avLst/>
          </a:prstGeom>
          <a:ln w="50800">
            <a:solidFill>
              <a:schemeClr val="accent2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79" name="Gliederung"/>
          <p:cNvSpPr txBox="1"/>
          <p:nvPr>
            <p:ph type="body" sz="quarter" idx="21" hasCustomPrompt="1"/>
          </p:nvPr>
        </p:nvSpPr>
        <p:spPr>
          <a:xfrm>
            <a:off x="609599" y="1839861"/>
            <a:ext cx="4011297" cy="434341"/>
          </a:xfrm>
          <a:prstGeom prst="rect">
            <a:avLst/>
          </a:prstGeom>
        </p:spPr>
        <p:txBody>
          <a:bodyPr/>
          <a:lstStyle>
            <a:lvl1pPr marL="267368" indent="-267368">
              <a:lnSpc>
                <a:spcPct val="120000"/>
              </a:lnSpc>
              <a:spcBef>
                <a:spcPts val="0"/>
              </a:spcBef>
              <a:buAutoNum type="arabicPeriod" startAt="1"/>
              <a:defRPr sz="2000"/>
            </a:lvl1pPr>
          </a:lstStyle>
          <a:p>
            <a:pPr/>
            <a:r>
              <a:t>Gliederung</a:t>
            </a:r>
          </a:p>
        </p:txBody>
      </p:sp>
      <p:sp>
        <p:nvSpPr>
          <p:cNvPr id="80" name="(c) fm. | frankmiener.net LL.B. | Dipl.-Journalist (FH)"/>
          <p:cNvSpPr txBox="1"/>
          <p:nvPr/>
        </p:nvSpPr>
        <p:spPr>
          <a:xfrm>
            <a:off x="607504" y="6391910"/>
            <a:ext cx="3739488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1200"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t>(c) fm. | frank</a:t>
            </a:r>
            <a:r>
              <a:rPr b="1"/>
              <a:t>miener.net </a:t>
            </a:r>
            <a:r>
              <a:t>LL.B. | Dipl.-Journalist (FH)</a:t>
            </a:r>
            <a:r>
              <a:rPr b="1"/>
              <a:t>  </a:t>
            </a:r>
            <a:r>
              <a:t> </a:t>
            </a:r>
          </a:p>
        </p:txBody>
      </p:sp>
      <p:sp>
        <p:nvSpPr>
          <p:cNvPr id="81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text"/>
          <p:cNvSpPr txBox="1"/>
          <p:nvPr>
            <p:ph type="title"/>
          </p:nvPr>
        </p:nvSpPr>
        <p:spPr>
          <a:xfrm>
            <a:off x="608965" y="274320"/>
            <a:ext cx="4010660" cy="1162687"/>
          </a:xfrm>
          <a:prstGeom prst="rect">
            <a:avLst/>
          </a:prstGeom>
        </p:spPr>
        <p:txBody>
          <a:bodyPr anchor="b"/>
          <a:lstStyle>
            <a:lvl1pPr algn="r">
              <a:defRPr b="1" sz="2400"/>
            </a:lvl1pPr>
          </a:lstStyle>
          <a:p>
            <a:pPr/>
            <a:r>
              <a:t>Titeltext</a:t>
            </a:r>
          </a:p>
        </p:txBody>
      </p:sp>
      <p:sp>
        <p:nvSpPr>
          <p:cNvPr id="89" name="Textebene 1…"/>
          <p:cNvSpPr txBox="1"/>
          <p:nvPr>
            <p:ph type="body" idx="1"/>
          </p:nvPr>
        </p:nvSpPr>
        <p:spPr>
          <a:xfrm>
            <a:off x="4971415" y="720090"/>
            <a:ext cx="6612892" cy="540639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None/>
            </a:lvl1pPr>
            <a:lvl2pPr marL="0" indent="0">
              <a:spcBef>
                <a:spcPts val="0"/>
              </a:spcBef>
              <a:buSzTx/>
              <a:buNone/>
            </a:lvl2pPr>
            <a:lvl3pPr marL="0" indent="0">
              <a:spcBef>
                <a:spcPts val="0"/>
              </a:spcBef>
              <a:buSzTx/>
              <a:buNone/>
            </a:lvl3pPr>
            <a:lvl4pPr marL="0" indent="0">
              <a:spcBef>
                <a:spcPts val="0"/>
              </a:spcBef>
              <a:buSzTx/>
              <a:buNone/>
            </a:lvl4pPr>
            <a:lvl5pPr marL="0" indent="0">
              <a:spcBef>
                <a:spcPts val="0"/>
              </a:spcBef>
              <a:buSzTx/>
              <a:buNone/>
            </a:lvl5pPr>
          </a:lstStyle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90" name="Line1"/>
          <p:cNvSpPr/>
          <p:nvPr/>
        </p:nvSpPr>
        <p:spPr>
          <a:xfrm flipH="1">
            <a:off x="4794884" y="720090"/>
            <a:ext cx="1271" cy="5407027"/>
          </a:xfrm>
          <a:prstGeom prst="line">
            <a:avLst/>
          </a:prstGeom>
          <a:ln w="50800">
            <a:solidFill>
              <a:schemeClr val="accent2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91" name="(c) fm. | frankmiener.net LL.B. | Dipl.-Journalist (FH)"/>
          <p:cNvSpPr txBox="1"/>
          <p:nvPr/>
        </p:nvSpPr>
        <p:spPr>
          <a:xfrm>
            <a:off x="607504" y="6391910"/>
            <a:ext cx="3739488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1200"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t>(c) fm. | frank</a:t>
            </a:r>
            <a:r>
              <a:rPr b="1"/>
              <a:t>miener.net </a:t>
            </a:r>
            <a:r>
              <a:t>LL.B. | Dipl.-Journalist (FH)</a:t>
            </a:r>
            <a:r>
              <a:rPr b="1"/>
              <a:t>  </a:t>
            </a:r>
            <a:r>
              <a:t> </a:t>
            </a:r>
          </a:p>
        </p:txBody>
      </p:sp>
      <p:sp>
        <p:nvSpPr>
          <p:cNvPr id="9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itel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Titeltext</a:t>
            </a:r>
          </a:p>
        </p:txBody>
      </p:sp>
      <p:sp>
        <p:nvSpPr>
          <p:cNvPr id="100" name="Textebene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01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iteltext"/>
          <p:cNvSpPr txBox="1"/>
          <p:nvPr>
            <p:ph type="title"/>
          </p:nvPr>
        </p:nvSpPr>
        <p:spPr>
          <a:xfrm>
            <a:off x="8839200" y="274320"/>
            <a:ext cx="2743200" cy="585216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Titeltext</a:t>
            </a:r>
          </a:p>
        </p:txBody>
      </p:sp>
      <p:sp>
        <p:nvSpPr>
          <p:cNvPr id="109" name="Textebene 1…"/>
          <p:cNvSpPr txBox="1"/>
          <p:nvPr>
            <p:ph type="body" idx="1"/>
          </p:nvPr>
        </p:nvSpPr>
        <p:spPr>
          <a:xfrm>
            <a:off x="609600" y="274320"/>
            <a:ext cx="8026400" cy="5852160"/>
          </a:xfrm>
          <a:prstGeom prst="rect">
            <a:avLst/>
          </a:prstGeom>
        </p:spPr>
        <p:txBody>
          <a:bodyPr/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0" name="Line1"/>
          <p:cNvSpPr/>
          <p:nvPr/>
        </p:nvSpPr>
        <p:spPr>
          <a:xfrm flipH="1">
            <a:off x="8737600" y="274318"/>
            <a:ext cx="1270" cy="5853433"/>
          </a:xfrm>
          <a:prstGeom prst="line">
            <a:avLst/>
          </a:prstGeom>
          <a:ln w="50800">
            <a:solidFill>
              <a:schemeClr val="accent2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111" name="(c) fm. | frankmiener.net LL.B. | Dipl.-Journalist (FH)"/>
          <p:cNvSpPr txBox="1"/>
          <p:nvPr/>
        </p:nvSpPr>
        <p:spPr>
          <a:xfrm>
            <a:off x="607504" y="6391910"/>
            <a:ext cx="3739488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1200"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t>(c) fm. | frank</a:t>
            </a:r>
            <a:r>
              <a:rPr b="1"/>
              <a:t>miener.net </a:t>
            </a:r>
            <a:r>
              <a:t>LL.B. | Dipl.-Journalist (FH)</a:t>
            </a:r>
            <a:r>
              <a:rPr b="1"/>
              <a:t>  </a:t>
            </a:r>
            <a:r>
              <a:t> </a:t>
            </a:r>
          </a:p>
        </p:txBody>
      </p:sp>
      <p:sp>
        <p:nvSpPr>
          <p:cNvPr id="112" name="Folien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1"/>
          <p:cNvSpPr/>
          <p:nvPr/>
        </p:nvSpPr>
        <p:spPr>
          <a:xfrm flipV="1">
            <a:off x="608330" y="1477010"/>
            <a:ext cx="10972800" cy="1272"/>
          </a:xfrm>
          <a:prstGeom prst="line">
            <a:avLst/>
          </a:prstGeom>
          <a:ln w="50800">
            <a:solidFill>
              <a:schemeClr val="accent2"/>
            </a:solidFill>
          </a:ln>
        </p:spPr>
        <p:txBody>
          <a:bodyPr lIns="45718" tIns="45718" rIns="45718" bIns="45718"/>
          <a:lstStyle/>
          <a:p>
            <a:pPr/>
          </a:p>
        </p:txBody>
      </p:sp>
      <p:sp>
        <p:nvSpPr>
          <p:cNvPr id="3" name="(c) fm. | frankmiener.net LL.B. | Dipl.-Journalist (FH)"/>
          <p:cNvSpPr txBox="1"/>
          <p:nvPr/>
        </p:nvSpPr>
        <p:spPr>
          <a:xfrm>
            <a:off x="607504" y="6391910"/>
            <a:ext cx="3739488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1200"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t>(c) fm. | frank</a:t>
            </a:r>
            <a:r>
              <a:rPr b="1"/>
              <a:t>miener.net </a:t>
            </a:r>
            <a:r>
              <a:t>LL.B. | Dipl.-Journalist (FH)</a:t>
            </a:r>
            <a:r>
              <a:rPr b="1"/>
              <a:t>  </a:t>
            </a:r>
            <a:r>
              <a:t> </a:t>
            </a:r>
          </a:p>
        </p:txBody>
      </p:sp>
      <p:sp>
        <p:nvSpPr>
          <p:cNvPr id="4" name="Titeltext"/>
          <p:cNvSpPr txBox="1"/>
          <p:nvPr>
            <p:ph type="title"/>
          </p:nvPr>
        </p:nvSpPr>
        <p:spPr>
          <a:xfrm>
            <a:off x="609600" y="274320"/>
            <a:ext cx="109728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Titeltext</a:t>
            </a:r>
          </a:p>
        </p:txBody>
      </p:sp>
      <p:sp>
        <p:nvSpPr>
          <p:cNvPr id="5" name="Textebene 1…"/>
          <p:cNvSpPr txBox="1"/>
          <p:nvPr>
            <p:ph type="body" idx="1"/>
          </p:nvPr>
        </p:nvSpPr>
        <p:spPr>
          <a:xfrm>
            <a:off x="609600" y="1864995"/>
            <a:ext cx="10972800" cy="42621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" name="Foliennummer"/>
          <p:cNvSpPr txBox="1"/>
          <p:nvPr>
            <p:ph type="sldNum" sz="quarter" idx="2"/>
          </p:nvPr>
        </p:nvSpPr>
        <p:spPr>
          <a:xfrm>
            <a:off x="11301478" y="6391910"/>
            <a:ext cx="280922" cy="294639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xmlns:p14="http://schemas.microsoft.com/office/powerpoint/2010/main" spd="med" advClick="1"/>
  <p:txStyles>
    <p:titleStyle>
      <a:lvl1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0" algn="ctr" defTabSz="44958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7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342900" marR="0" indent="-342900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783771" marR="0" indent="-326571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219200" marR="0" indent="-304800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737360" marR="0" indent="-365760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194560" marR="0" indent="-365760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651760" marR="0" indent="-365760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108960" marR="0" indent="-365760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566159" marR="0" indent="-365759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023359" marR="0" indent="-365759" algn="l" defTabSz="449580" rtl="0" latinLnBrk="0">
        <a:lnSpc>
          <a:spcPct val="100000"/>
        </a:lnSpc>
        <a:spcBef>
          <a:spcPts val="1500"/>
        </a:spcBef>
        <a:spcAft>
          <a:spcPts val="0"/>
        </a:spcAft>
        <a:buClrTx/>
        <a:buSzPct val="100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1pPr>
      <a:lvl2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2pPr>
      <a:lvl3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3pPr>
      <a:lvl4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4pPr>
      <a:lvl5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5pPr>
      <a:lvl6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6pPr>
      <a:lvl7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7pPr>
      <a:lvl8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8pPr>
      <a:lvl9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Avenir Next Regular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0.xml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Medienrecht"/>
          <p:cNvSpPr txBox="1"/>
          <p:nvPr>
            <p:ph type="ctrTitle"/>
          </p:nvPr>
        </p:nvSpPr>
        <p:spPr>
          <a:xfrm>
            <a:off x="798726" y="1614597"/>
            <a:ext cx="10363201" cy="1360807"/>
          </a:xfrm>
          <a:prstGeom prst="rect">
            <a:avLst/>
          </a:prstGeom>
        </p:spPr>
        <p:txBody>
          <a:bodyPr/>
          <a:lstStyle/>
          <a:p>
            <a:pPr/>
            <a:r>
              <a:t>Medienrecht</a:t>
            </a:r>
          </a:p>
        </p:txBody>
      </p:sp>
      <p:sp>
        <p:nvSpPr>
          <p:cNvPr id="122" name="Modul | Jade-Hochschule Wilhelmshaven - Oldenburg - Elsfleth"/>
          <p:cNvSpPr txBox="1"/>
          <p:nvPr>
            <p:ph type="subTitle" sz="quarter" idx="1"/>
          </p:nvPr>
        </p:nvSpPr>
        <p:spPr>
          <a:xfrm>
            <a:off x="798090" y="1036896"/>
            <a:ext cx="10364473" cy="547809"/>
          </a:xfrm>
          <a:prstGeom prst="rect">
            <a:avLst/>
          </a:prstGeom>
        </p:spPr>
        <p:txBody>
          <a:bodyPr/>
          <a:lstStyle/>
          <a:p>
            <a:pPr/>
            <a:r>
              <a:t>Modul | Jade-Hochschule Wilhelmshaven - Oldenburg - Elsfleth</a:t>
            </a:r>
          </a:p>
        </p:txBody>
      </p:sp>
      <p:sp>
        <p:nvSpPr>
          <p:cNvPr id="123" name="Foliennummer"/>
          <p:cNvSpPr txBox="1"/>
          <p:nvPr>
            <p:ph type="sldNum" sz="quarter" idx="4294967295"/>
          </p:nvPr>
        </p:nvSpPr>
        <p:spPr>
          <a:xfrm>
            <a:off x="11389866" y="6391909"/>
            <a:ext cx="192531" cy="29463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4" name="Frank Miener LL.B. | Dipl.-Journalist (FH)                                 Sommersemester 2025"/>
          <p:cNvSpPr txBox="1"/>
          <p:nvPr/>
        </p:nvSpPr>
        <p:spPr>
          <a:xfrm>
            <a:off x="826388" y="5503241"/>
            <a:ext cx="10364477" cy="4248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 defTabSz="436091">
              <a:defRPr b="1" sz="1900"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t>Frank Miener </a:t>
            </a:r>
            <a:r>
              <a:rPr b="0"/>
              <a:t>LL.B. | Dipl.-Journalist (FH)                                 Sommersemester 2025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enerelles"/>
          <p:cNvSpPr txBox="1"/>
          <p:nvPr>
            <p:ph type="title"/>
          </p:nvPr>
        </p:nvSpPr>
        <p:spPr>
          <a:xfrm>
            <a:off x="963294" y="4679950"/>
            <a:ext cx="10363201" cy="1362075"/>
          </a:xfrm>
          <a:prstGeom prst="rect">
            <a:avLst/>
          </a:prstGeom>
        </p:spPr>
        <p:txBody>
          <a:bodyPr/>
          <a:lstStyle/>
          <a:p>
            <a:pPr/>
            <a:r>
              <a:t>Generelles</a:t>
            </a:r>
          </a:p>
        </p:txBody>
      </p:sp>
      <p:sp>
        <p:nvSpPr>
          <p:cNvPr id="127" name="Zum Bearbeiten doppelklicken"/>
          <p:cNvSpPr txBox="1"/>
          <p:nvPr>
            <p:ph type="body" sz="quarter" idx="1"/>
          </p:nvPr>
        </p:nvSpPr>
        <p:spPr>
          <a:xfrm>
            <a:off x="963294" y="2906395"/>
            <a:ext cx="10363201" cy="1500507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8" name="Foliennummer"/>
          <p:cNvSpPr txBox="1"/>
          <p:nvPr>
            <p:ph type="sldNum" sz="quarter" idx="4294967295"/>
          </p:nvPr>
        </p:nvSpPr>
        <p:spPr>
          <a:xfrm>
            <a:off x="11389866" y="6391909"/>
            <a:ext cx="192531" cy="29463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Modulübersicht / Kurseinheiten"/>
          <p:cNvSpPr txBox="1"/>
          <p:nvPr>
            <p:ph type="title"/>
          </p:nvPr>
        </p:nvSpPr>
        <p:spPr>
          <a:xfrm>
            <a:off x="609600" y="274320"/>
            <a:ext cx="10972800" cy="1143001"/>
          </a:xfrm>
          <a:prstGeom prst="rect">
            <a:avLst/>
          </a:prstGeom>
        </p:spPr>
        <p:txBody>
          <a:bodyPr/>
          <a:lstStyle/>
          <a:p>
            <a:pPr/>
            <a:r>
              <a:t>Modulübersicht / Kurseinheiten</a:t>
            </a:r>
          </a:p>
        </p:txBody>
      </p:sp>
      <p:sp>
        <p:nvSpPr>
          <p:cNvPr id="131" name="Medienrecht (diese Folien)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Medienrecht (diese Folien)</a:t>
            </a:r>
          </a:p>
          <a:p>
            <a:pPr/>
            <a:r>
              <a:t>Urheber- und Markenrecht</a:t>
            </a:r>
          </a:p>
          <a:p>
            <a:pPr/>
            <a:r>
              <a:t>Soziale Medien</a:t>
            </a:r>
          </a:p>
          <a:p>
            <a:pPr/>
            <a:r>
              <a:t>Datenschutzrecht</a:t>
            </a:r>
          </a:p>
        </p:txBody>
      </p:sp>
      <p:sp>
        <p:nvSpPr>
          <p:cNvPr id="132" name="Foliennummer"/>
          <p:cNvSpPr txBox="1"/>
          <p:nvPr>
            <p:ph type="sldNum" sz="quarter" idx="4294967295"/>
          </p:nvPr>
        </p:nvSpPr>
        <p:spPr>
          <a:xfrm>
            <a:off x="11389866" y="6391909"/>
            <a:ext cx="192531" cy="29463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Medienrecht"/>
          <p:cNvSpPr txBox="1"/>
          <p:nvPr>
            <p:ph type="title"/>
          </p:nvPr>
        </p:nvSpPr>
        <p:spPr>
          <a:xfrm>
            <a:off x="963294" y="4679950"/>
            <a:ext cx="10363201" cy="1362075"/>
          </a:xfrm>
          <a:prstGeom prst="rect">
            <a:avLst/>
          </a:prstGeom>
        </p:spPr>
        <p:txBody>
          <a:bodyPr/>
          <a:lstStyle/>
          <a:p>
            <a:pPr/>
            <a:r>
              <a:t>Medienrecht</a:t>
            </a:r>
          </a:p>
        </p:txBody>
      </p:sp>
      <p:sp>
        <p:nvSpPr>
          <p:cNvPr id="135" name="Kurseinheit 1"/>
          <p:cNvSpPr txBox="1"/>
          <p:nvPr>
            <p:ph type="body" sz="quarter" idx="1"/>
          </p:nvPr>
        </p:nvSpPr>
        <p:spPr>
          <a:xfrm>
            <a:off x="963294" y="2906395"/>
            <a:ext cx="10363201" cy="1500507"/>
          </a:xfrm>
          <a:prstGeom prst="rect">
            <a:avLst/>
          </a:prstGeom>
        </p:spPr>
        <p:txBody>
          <a:bodyPr/>
          <a:lstStyle/>
          <a:p>
            <a:pPr/>
            <a:r>
              <a:t>Kurseinheit 1</a:t>
            </a:r>
          </a:p>
        </p:txBody>
      </p:sp>
      <p:sp>
        <p:nvSpPr>
          <p:cNvPr id="136" name="Foliennummer"/>
          <p:cNvSpPr txBox="1"/>
          <p:nvPr>
            <p:ph type="sldNum" sz="quarter" idx="4294967295"/>
          </p:nvPr>
        </p:nvSpPr>
        <p:spPr>
          <a:xfrm>
            <a:off x="11389866" y="6391909"/>
            <a:ext cx="192531" cy="29463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Medienrecht"/>
          <p:cNvSpPr txBox="1"/>
          <p:nvPr>
            <p:ph type="title"/>
          </p:nvPr>
        </p:nvSpPr>
        <p:spPr>
          <a:xfrm>
            <a:off x="609599" y="273050"/>
            <a:ext cx="4011297" cy="1162050"/>
          </a:xfrm>
          <a:prstGeom prst="rect">
            <a:avLst/>
          </a:prstGeom>
        </p:spPr>
        <p:txBody>
          <a:bodyPr/>
          <a:lstStyle/>
          <a:p>
            <a:pPr/>
            <a:r>
              <a:t>Medienrecht</a:t>
            </a:r>
          </a:p>
        </p:txBody>
      </p:sp>
      <p:sp>
        <p:nvSpPr>
          <p:cNvPr id="139" name="Im Rahmen der Veranstaltung sind hiermit alle Rechtsvorschriften gemeint, die die Rechte und Pflichten von Medienunternehmen (insbes. Presse) und deren Mitarbeiter betreffen.…"/>
          <p:cNvSpPr txBox="1"/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pPr marL="200526" indent="-200526">
              <a:defRPr sz="2000"/>
            </a:pPr>
            <a:r>
              <a:t>Im Rahmen der Veranstaltung sind hiermit alle Rechtsvorschriften gemeint, die die Rechte und Pflichten von Medienunternehmen (insbes. Presse) und deren Mitarbeiter betreffen.</a:t>
            </a:r>
          </a:p>
          <a:p>
            <a:pPr marL="200526" indent="-200526">
              <a:defRPr sz="2000"/>
            </a:pPr>
            <a:r>
              <a:t>Es ist das „Recht der Medien und Journalisten“ und soll vor allem die Fragen beantworten:</a:t>
            </a:r>
          </a:p>
          <a:p>
            <a:pPr lvl="1" marL="581525" indent="-200525">
              <a:buChar char="•"/>
              <a:defRPr sz="2000"/>
            </a:pPr>
            <a:r>
              <a:t>Was dürfen die Medien und wo endet die Pressefreiheit?</a:t>
            </a:r>
          </a:p>
          <a:p>
            <a:pPr lvl="1" marL="581525" indent="-200525">
              <a:buChar char="•"/>
              <a:defRPr sz="2000"/>
            </a:pPr>
            <a:r>
              <a:t>Welche Sorgfaltspflichten hat der Journalist bei seiner Arbeit zu beachten?</a:t>
            </a:r>
          </a:p>
        </p:txBody>
      </p:sp>
      <p:sp>
        <p:nvSpPr>
          <p:cNvPr id="140" name="Foliennummer"/>
          <p:cNvSpPr txBox="1"/>
          <p:nvPr>
            <p:ph type="sldNum" sz="quarter" idx="4294967295"/>
          </p:nvPr>
        </p:nvSpPr>
        <p:spPr>
          <a:xfrm>
            <a:off x="11389866" y="6391909"/>
            <a:ext cx="192531" cy="294639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1" name="Grundlagen…"/>
          <p:cNvSpPr txBox="1"/>
          <p:nvPr>
            <p:ph type="body" idx="21"/>
          </p:nvPr>
        </p:nvSpPr>
        <p:spPr>
          <a:xfrm>
            <a:off x="609599" y="1839861"/>
            <a:ext cx="4011297" cy="331470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 b="1"/>
            </a:pPr>
            <a:r>
              <a:t>Grundlagen</a:t>
            </a:r>
          </a:p>
          <a:p>
            <a:pPr/>
            <a:r>
              <a:t>Meinungsfreiheit</a:t>
            </a:r>
          </a:p>
          <a:p>
            <a:pPr/>
            <a:r>
              <a:t>Presse</a:t>
            </a:r>
          </a:p>
          <a:p>
            <a:pPr/>
            <a:r>
              <a:t>Rundfunk</a:t>
            </a:r>
          </a:p>
          <a:p>
            <a:pPr/>
            <a:r>
              <a:t>Kunst- und Wissenschaft</a:t>
            </a:r>
          </a:p>
          <a:p>
            <a:pPr/>
            <a:r>
              <a:t>Grenzen</a:t>
            </a:r>
          </a:p>
          <a:p>
            <a:pPr/>
            <a:r>
              <a:t>Pflichten und Sanktionen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Presentation">
  <a:themeElements>
    <a:clrScheme name="Presentatio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6D9BD"/>
      </a:accent1>
      <a:accent2>
        <a:srgbClr val="333399"/>
      </a:accent2>
      <a:accent3>
        <a:srgbClr val="EBEBFA"/>
      </a:accent3>
      <a:accent4>
        <a:srgbClr val="737359"/>
      </a:accent4>
      <a:accent5>
        <a:srgbClr val="939339"/>
      </a:accent5>
      <a:accent6>
        <a:srgbClr val="B3B319"/>
      </a:accent6>
      <a:hlink>
        <a:srgbClr val="0000FF"/>
      </a:hlink>
      <a:folHlink>
        <a:srgbClr val="FF00FF"/>
      </a:folHlink>
    </a:clrScheme>
    <a:fontScheme name="Presentatio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Presenta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Presentation">
  <a:themeElements>
    <a:clrScheme name="Presentatio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E6D9BD"/>
      </a:accent1>
      <a:accent2>
        <a:srgbClr val="333399"/>
      </a:accent2>
      <a:accent3>
        <a:srgbClr val="EBEBFA"/>
      </a:accent3>
      <a:accent4>
        <a:srgbClr val="737359"/>
      </a:accent4>
      <a:accent5>
        <a:srgbClr val="939339"/>
      </a:accent5>
      <a:accent6>
        <a:srgbClr val="B3B319"/>
      </a:accent6>
      <a:hlink>
        <a:srgbClr val="0000FF"/>
      </a:hlink>
      <a:folHlink>
        <a:srgbClr val="FF00FF"/>
      </a:folHlink>
    </a:clrScheme>
    <a:fontScheme name="Presentation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Presentatio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