
<file path=[Content_Types].xml><?xml version="1.0" encoding="utf-8"?>
<Types xmlns="http://schemas.openxmlformats.org/package/2006/content-types">
  <Default Extension="png" ContentType="image/png"/>
  <Default Extension="emf" ContentType="image/x-emf"/>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9" r:id="rId4"/>
  </p:sldMasterIdLst>
  <p:notesMasterIdLst>
    <p:notesMasterId r:id="rId16"/>
  </p:notesMasterIdLst>
  <p:handoutMasterIdLst>
    <p:handoutMasterId r:id="rId17"/>
  </p:handoutMasterIdLst>
  <p:sldIdLst>
    <p:sldId id="413" r:id="rId5"/>
    <p:sldId id="601" r:id="rId6"/>
    <p:sldId id="609" r:id="rId7"/>
    <p:sldId id="603" r:id="rId8"/>
    <p:sldId id="583" r:id="rId9"/>
    <p:sldId id="586" r:id="rId10"/>
    <p:sldId id="585" r:id="rId11"/>
    <p:sldId id="590" r:id="rId12"/>
    <p:sldId id="605" r:id="rId13"/>
    <p:sldId id="602" r:id="rId14"/>
    <p:sldId id="610" r:id="rId15"/>
  </p:sldIdLst>
  <p:sldSz cx="12188825" cy="6858000"/>
  <p:notesSz cx="7023100" cy="9309100"/>
  <p:defaultTex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5">
          <p15:clr>
            <a:srgbClr val="A9A9A9"/>
          </p15:clr>
        </p15:guide>
        <p15:guide id="2" orient="horz" pos="1200">
          <p15:clr>
            <a:srgbClr val="A9A9A9"/>
          </p15:clr>
        </p15:guide>
        <p15:guide id="3" orient="horz" pos="4176">
          <p15:clr>
            <a:srgbClr val="A9A9A9"/>
          </p15:clr>
        </p15:guide>
        <p15:guide id="4" orient="horz" pos="1966">
          <p15:clr>
            <a:srgbClr val="A9A9A9"/>
          </p15:clr>
        </p15:guide>
        <p15:guide id="5" orient="horz" pos="3223">
          <p15:clr>
            <a:srgbClr val="A9A9A9"/>
          </p15:clr>
        </p15:guide>
        <p15:guide id="6" orient="horz" pos="333">
          <p15:clr>
            <a:srgbClr val="A9A9A9"/>
          </p15:clr>
        </p15:guide>
        <p15:guide id="7" orient="horz" pos="1056">
          <p15:clr>
            <a:srgbClr val="A9A9A9"/>
          </p15:clr>
        </p15:guide>
        <p15:guide id="8" pos="950">
          <p15:clr>
            <a:srgbClr val="A9A9A9"/>
          </p15:clr>
        </p15:guide>
        <p15:guide id="9" pos="345">
          <p15:clr>
            <a:srgbClr val="A9A9A9"/>
          </p15:clr>
        </p15:guide>
        <p15:guide id="10" pos="1190">
          <p15:clr>
            <a:srgbClr val="A9A9A9"/>
          </p15:clr>
        </p15:guide>
        <p15:guide id="11" pos="7350">
          <p15:clr>
            <a:srgbClr val="A9A9A9"/>
          </p15:clr>
        </p15:guide>
        <p15:guide id="12" pos="7063">
          <p15:clr>
            <a:srgbClr val="A9A9A9"/>
          </p15:clr>
        </p15:guide>
        <p15:guide id="13" pos="586">
          <p15:clr>
            <a:srgbClr val="A9A9A9"/>
          </p15:clr>
        </p15:guide>
        <p15:guide id="14" orient="horz" pos="1981">
          <p15:clr>
            <a:srgbClr val="A4A3A4"/>
          </p15:clr>
        </p15:guide>
        <p15:guide id="15" pos="244">
          <p15:clr>
            <a:srgbClr val="A4A3A4"/>
          </p15:clr>
        </p15:guide>
        <p15:guide id="16" pos="4160">
          <p15:clr>
            <a:srgbClr val="A4A3A4"/>
          </p15:clr>
        </p15:guide>
      </p15:sldGuideLst>
    </p:ext>
    <p:ext uri="{2D200454-40CA-4A62-9FC3-DE9A4176ACB9}">
      <p15:notesGuideLst xmlns:p15="http://schemas.microsoft.com/office/powerpoint/2012/main">
        <p15:guide id="1" orient="horz" pos="2880">
          <p15:clr>
            <a:srgbClr val="A9A9A9"/>
          </p15:clr>
        </p15:guide>
        <p15:guide id="2" pos="2160">
          <p15:clr>
            <a:srgbClr val="A9A9A9"/>
          </p15:clr>
        </p15:guide>
        <p15:guide id="3" orient="horz" pos="2932">
          <p15:clr>
            <a:srgbClr val="A4A3A4"/>
          </p15:clr>
        </p15:guide>
        <p15:guide id="4" pos="2212">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David Siroky" initials="DS" lastIdx="2" clrIdx="0"/>
  <p:cmAuthor id="1" name="david" initials="d" lastIdx="1" clrIdx="1"/>
  <p:cmAuthor id="2" name="Claudette Siroky" initials="CS" lastIdx="1" clrIdx="2"/>
  <p:cmAuthor id="3" name="pacoc" initials="pc" lastIdx="49" clrIdx="3"/>
  <p:cmAuthor id="4" name="brumas" initials="b" lastIdx="1" clrIdx="4"/>
  <p:cmAuthor id="5" name="Amanda Lefebvre" initials="AL" lastIdx="0" clrIdx="5"/>
  <p:cmAuthor id="6" name="Guy Gilbert" initials="GG" lastIdx="5" clrIdx="6"/>
  <p:cmAuthor id="7" name="Andrew Howard" initials="AH" lastIdx="2" clrIdx="7"/>
  <p:cmAuthor id="8" name="Elise Peterson" initials="EMP" lastIdx="6" clrIdx="8"/>
  <p:cmAuthor id="9" name="Clint" initials="C" lastIdx="4" clrIdx="9">
    <p:extLst>
      <p:ext uri="{19B8F6BF-5375-455C-9EA6-DF929625EA0E}">
        <p15:presenceInfo xmlns:p15="http://schemas.microsoft.com/office/powerpoint/2012/main" userId="S-1-5-21-2127521184-1604012920-1887927527-2519223" providerId="AD"/>
      </p:ext>
    </p:extLst>
  </p:cmAuthor>
  <p:cmAuthor id="10" name="Clint Patterson" initials="C" lastIdx="7" clrIdx="10">
    <p:extLst>
      <p:ext uri="{19B8F6BF-5375-455C-9EA6-DF929625EA0E}">
        <p15:presenceInfo xmlns:p15="http://schemas.microsoft.com/office/powerpoint/2012/main" userId="4fc36f12a7f8aeca" providerId="Windows Live"/>
      </p:ext>
    </p:extLst>
  </p:cmAuthor>
  <p:cmAuthor id="11" name="ellief" initials="erf" lastIdx="6" clrIdx="11"/>
  <p:cmAuthor id="12" name="Lindsay (Reichardt) Buckles" initials="L(B" lastIdx="12" clrIdx="12">
    <p:extLst>
      <p:ext uri="{19B8F6BF-5375-455C-9EA6-DF929625EA0E}">
        <p15:presenceInfo xmlns:p15="http://schemas.microsoft.com/office/powerpoint/2012/main" userId="S-1-5-21-1557410345-297731334-483988704-53684" providerId="AD"/>
      </p:ext>
    </p:extLst>
  </p:cmAuthor>
  <p:cmAuthor id="13" name="Aimee Knox" initials="AK" lastIdx="9" clrIdx="13"/>
  <p:cmAuthor id="14" name="Jessica" initials="JD" lastIdx="17" clrIdx="14"/>
  <p:cmAuthor id="15" name="Calvin Carl" initials="" lastIdx="0" clrIdx="15"/>
</p:cmAuthorLst>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C3304"/>
    <a:srgbClr val="045AC1"/>
    <a:srgbClr val="0072C6"/>
    <a:srgbClr val="0A72C6"/>
    <a:srgbClr val="119BEC"/>
    <a:srgbClr val="68217A"/>
    <a:srgbClr val="009BEB"/>
    <a:srgbClr val="447EC0"/>
    <a:srgbClr val="069FE4"/>
    <a:srgbClr val="0097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E269D01E-BC32-4049-B463-5C60D7B0CCD2}" styleName="Themed Style 2 - Accent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623" autoAdjust="0"/>
    <p:restoredTop sz="87063" autoAdjust="0"/>
  </p:normalViewPr>
  <p:slideViewPr>
    <p:cSldViewPr snapToGrid="0" snapToObjects="1">
      <p:cViewPr varScale="1">
        <p:scale>
          <a:sx n="99" d="100"/>
          <a:sy n="99" d="100"/>
        </p:scale>
        <p:origin x="588" y="78"/>
      </p:cViewPr>
      <p:guideLst>
        <p:guide orient="horz" pos="165"/>
        <p:guide orient="horz" pos="1200"/>
        <p:guide orient="horz" pos="4176"/>
        <p:guide orient="horz" pos="1966"/>
        <p:guide orient="horz" pos="3223"/>
        <p:guide orient="horz" pos="333"/>
        <p:guide orient="horz" pos="1056"/>
        <p:guide pos="950"/>
        <p:guide pos="345"/>
        <p:guide pos="1190"/>
        <p:guide pos="7350"/>
        <p:guide pos="7063"/>
        <p:guide pos="586"/>
        <p:guide orient="horz" pos="1981"/>
        <p:guide pos="244"/>
        <p:guide pos="416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44" d="100"/>
        <a:sy n="144" d="100"/>
      </p:scale>
      <p:origin x="0" y="4872"/>
    </p:cViewPr>
  </p:sorterViewPr>
  <p:notesViewPr>
    <p:cSldViewPr snapToGrid="0" snapToObjects="1" showGuides="1">
      <p:cViewPr varScale="1">
        <p:scale>
          <a:sx n="71" d="100"/>
          <a:sy n="71" d="100"/>
        </p:scale>
        <p:origin x="-2706" y="-96"/>
      </p:cViewPr>
      <p:guideLst>
        <p:guide orient="horz" pos="2880"/>
        <p:guide pos="2160"/>
        <p:guide orient="horz" pos="2932"/>
        <p:guide pos="2212"/>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commentAuthors" Target="commentAuthors.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343" cy="465455"/>
          </a:xfrm>
          <a:prstGeom prst="rect">
            <a:avLst/>
          </a:prstGeom>
        </p:spPr>
        <p:txBody>
          <a:bodyPr vert="horz" lIns="93317" tIns="46659" rIns="93317" bIns="46659" rtlCol="0"/>
          <a:lstStyle>
            <a:lvl1pPr algn="l">
              <a:defRPr sz="1200"/>
            </a:lvl1pPr>
          </a:lstStyle>
          <a:p>
            <a:r>
              <a:rPr lang="en-US" dirty="0" smtClean="0">
                <a:latin typeface="Segoe UI" pitchFamily="34" charset="0"/>
              </a:rPr>
              <a:t>MS 101</a:t>
            </a:r>
          </a:p>
        </p:txBody>
      </p:sp>
      <p:sp>
        <p:nvSpPr>
          <p:cNvPr id="3" name="Date Placeholder 2"/>
          <p:cNvSpPr>
            <a:spLocks noGrp="1"/>
          </p:cNvSpPr>
          <p:nvPr>
            <p:ph type="dt" sz="quarter" idx="1"/>
          </p:nvPr>
        </p:nvSpPr>
        <p:spPr>
          <a:xfrm>
            <a:off x="3978132" y="0"/>
            <a:ext cx="3043343" cy="465455"/>
          </a:xfrm>
          <a:prstGeom prst="rect">
            <a:avLst/>
          </a:prstGeom>
        </p:spPr>
        <p:txBody>
          <a:bodyPr vert="horz" lIns="93317" tIns="46659" rIns="93317" bIns="46659" rtlCol="0"/>
          <a:lstStyle>
            <a:lvl1pPr algn="r">
              <a:defRPr sz="1200"/>
            </a:lvl1pPr>
          </a:lstStyle>
          <a:p>
            <a:fld id="{1C3F5198-D814-4F07-A84F-942E63C84983}" type="datetimeFigureOut">
              <a:rPr lang="en-US" smtClean="0">
                <a:latin typeface="Segoe UI" pitchFamily="34" charset="0"/>
              </a:rPr>
              <a:pPr/>
              <a:t>11/14/2012</a:t>
            </a:fld>
            <a:endParaRPr lang="en-US" dirty="0">
              <a:latin typeface="Segoe UI" pitchFamily="34" charset="0"/>
            </a:endParaRPr>
          </a:p>
        </p:txBody>
      </p:sp>
      <p:sp>
        <p:nvSpPr>
          <p:cNvPr id="4" name="Footer Placeholder 3"/>
          <p:cNvSpPr>
            <a:spLocks noGrp="1"/>
          </p:cNvSpPr>
          <p:nvPr>
            <p:ph type="ftr" sz="quarter" idx="2"/>
          </p:nvPr>
        </p:nvSpPr>
        <p:spPr>
          <a:xfrm>
            <a:off x="1" y="8842030"/>
            <a:ext cx="6398824" cy="465455"/>
          </a:xfrm>
          <a:prstGeom prst="rect">
            <a:avLst/>
          </a:prstGeom>
        </p:spPr>
        <p:txBody>
          <a:bodyPr vert="horz" lIns="93317" tIns="46659" rIns="93317" bIns="46659" rtlCol="0" anchor="b"/>
          <a:lstStyle>
            <a:lvl1pPr algn="l">
              <a:defRPr sz="1200"/>
            </a:lvl1pPr>
          </a:lstStyle>
          <a:p>
            <a:r>
              <a:rPr lang="en-US" sz="500" dirty="0">
                <a:solidFill>
                  <a:srgbClr val="000000"/>
                </a:solidFill>
                <a:latin typeface="Segoe UI" pitchFamily="34" charset="0"/>
              </a:rPr>
              <a:t>© 2010 Microsoft Corporation. All rights reserved. Microsoft, Windows, Windows Vista and other product names are or may be registered trademarks and/or trademarks in the U.S. and/or other countries.</a:t>
            </a:r>
          </a:p>
          <a:p>
            <a:r>
              <a:rPr lang="en-US" sz="500" dirty="0">
                <a:solidFill>
                  <a:srgbClr val="000000"/>
                </a:solidFill>
                <a:latin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a:t>
            </a:r>
            <a:br>
              <a:rPr lang="en-US" sz="500" dirty="0">
                <a:solidFill>
                  <a:srgbClr val="000000"/>
                </a:solidFill>
                <a:latin typeface="Segoe UI" pitchFamily="34" charset="0"/>
              </a:rPr>
            </a:br>
            <a:r>
              <a:rPr lang="en-US" sz="500" dirty="0">
                <a:solidFill>
                  <a:srgbClr val="000000"/>
                </a:solidFill>
                <a:latin typeface="Segoe UI" pitchFamily="34" charset="0"/>
              </a:rPr>
              <a:t>MICROSOFT MAKES NO WARRANTIES, EXPRESS, IMPLIED OR STATUTORY, AS TO THE INFORMATION IN THIS PRESENTATION.</a:t>
            </a:r>
          </a:p>
        </p:txBody>
      </p:sp>
      <p:sp>
        <p:nvSpPr>
          <p:cNvPr id="5" name="Slide Number Placeholder 4"/>
          <p:cNvSpPr>
            <a:spLocks noGrp="1"/>
          </p:cNvSpPr>
          <p:nvPr>
            <p:ph type="sldNum" sz="quarter" idx="3"/>
          </p:nvPr>
        </p:nvSpPr>
        <p:spPr>
          <a:xfrm>
            <a:off x="6398824" y="8842030"/>
            <a:ext cx="622650" cy="465455"/>
          </a:xfrm>
          <a:prstGeom prst="rect">
            <a:avLst/>
          </a:prstGeom>
        </p:spPr>
        <p:txBody>
          <a:bodyPr vert="horz" lIns="93317" tIns="46659" rIns="93317" bIns="46659" rtlCol="0" anchor="b"/>
          <a:lstStyle>
            <a:lvl1pPr algn="r">
              <a:defRPr sz="1200"/>
            </a:lvl1pPr>
          </a:lstStyle>
          <a:p>
            <a:fld id="{8980CB99-47E3-46F4-AAEB-3919FBEFC014}" type="slidenum">
              <a:rPr lang="en-US" smtClean="0">
                <a:latin typeface="Segoe UI" pitchFamily="34" charset="0"/>
              </a:rPr>
              <a:pPr/>
              <a:t>‹Nr.›</a:t>
            </a:fld>
            <a:endParaRPr lang="en-US" dirty="0">
              <a:latin typeface="Segoe UI" pitchFamily="34" charset="0"/>
            </a:endParaRPr>
          </a:p>
        </p:txBody>
      </p:sp>
    </p:spTree>
    <p:extLst>
      <p:ext uri="{BB962C8B-B14F-4D97-AF65-F5344CB8AC3E}">
        <p14:creationId xmlns:p14="http://schemas.microsoft.com/office/powerpoint/2010/main" val="244915398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343" cy="465455"/>
          </a:xfrm>
          <a:prstGeom prst="rect">
            <a:avLst/>
          </a:prstGeom>
        </p:spPr>
        <p:txBody>
          <a:bodyPr vert="horz" lIns="93317" tIns="46659" rIns="93317" bIns="46659" rtlCol="0"/>
          <a:lstStyle>
            <a:lvl1pPr algn="l">
              <a:defRPr sz="1200">
                <a:latin typeface="Segoe UI" pitchFamily="34" charset="0"/>
              </a:defRPr>
            </a:lvl1pPr>
          </a:lstStyle>
          <a:p>
            <a:r>
              <a:rPr lang="en-US" dirty="0" smtClean="0"/>
              <a:t>MS 101</a:t>
            </a:r>
            <a:endParaRPr lang="en-US" dirty="0"/>
          </a:p>
        </p:txBody>
      </p:sp>
      <p:sp>
        <p:nvSpPr>
          <p:cNvPr id="3" name="Date Placeholder 2"/>
          <p:cNvSpPr>
            <a:spLocks noGrp="1"/>
          </p:cNvSpPr>
          <p:nvPr>
            <p:ph type="dt" idx="1"/>
          </p:nvPr>
        </p:nvSpPr>
        <p:spPr>
          <a:xfrm>
            <a:off x="3978132" y="0"/>
            <a:ext cx="3043343" cy="465455"/>
          </a:xfrm>
          <a:prstGeom prst="rect">
            <a:avLst/>
          </a:prstGeom>
        </p:spPr>
        <p:txBody>
          <a:bodyPr vert="horz" lIns="93317" tIns="46659" rIns="93317" bIns="46659" rtlCol="0"/>
          <a:lstStyle>
            <a:lvl1pPr algn="r">
              <a:defRPr sz="1200">
                <a:latin typeface="Segoe UI" pitchFamily="34" charset="0"/>
              </a:defRPr>
            </a:lvl1pPr>
          </a:lstStyle>
          <a:p>
            <a:fld id="{7C3FBCD4-166E-446F-AF18-7D4A0CF9AEF6}" type="datetimeFigureOut">
              <a:rPr lang="en-US" smtClean="0"/>
              <a:pPr/>
              <a:t>11/14/2012</a:t>
            </a:fld>
            <a:endParaRPr lang="en-US" dirty="0"/>
          </a:p>
        </p:txBody>
      </p:sp>
      <p:sp>
        <p:nvSpPr>
          <p:cNvPr id="4" name="Slide Image Placeholder 3"/>
          <p:cNvSpPr>
            <a:spLocks noGrp="1" noRot="1" noChangeAspect="1"/>
          </p:cNvSpPr>
          <p:nvPr>
            <p:ph type="sldImg" idx="2"/>
          </p:nvPr>
        </p:nvSpPr>
        <p:spPr>
          <a:xfrm>
            <a:off x="409575" y="698500"/>
            <a:ext cx="6203950" cy="3490913"/>
          </a:xfrm>
          <a:prstGeom prst="rect">
            <a:avLst/>
          </a:prstGeom>
          <a:noFill/>
          <a:ln w="12700">
            <a:solidFill>
              <a:prstClr val="black"/>
            </a:solidFill>
          </a:ln>
        </p:spPr>
        <p:txBody>
          <a:bodyPr vert="horz" lIns="93317" tIns="46659" rIns="93317" bIns="46659" rtlCol="0" anchor="ctr"/>
          <a:lstStyle/>
          <a:p>
            <a:endParaRPr lang="en-US" dirty="0"/>
          </a:p>
        </p:txBody>
      </p:sp>
      <p:sp>
        <p:nvSpPr>
          <p:cNvPr id="5" name="Notes Placeholder 4"/>
          <p:cNvSpPr>
            <a:spLocks noGrp="1"/>
          </p:cNvSpPr>
          <p:nvPr>
            <p:ph type="body" sz="quarter" idx="3"/>
          </p:nvPr>
        </p:nvSpPr>
        <p:spPr>
          <a:xfrm>
            <a:off x="702310" y="4421823"/>
            <a:ext cx="5618480" cy="4189095"/>
          </a:xfrm>
          <a:prstGeom prst="rect">
            <a:avLst/>
          </a:prstGeom>
        </p:spPr>
        <p:txBody>
          <a:bodyPr vert="horz" lIns="93317" tIns="46659" rIns="93317" bIns="46659"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Footer Placeholder 5"/>
          <p:cNvSpPr>
            <a:spLocks noGrp="1"/>
          </p:cNvSpPr>
          <p:nvPr>
            <p:ph type="ftr" sz="quarter" idx="4"/>
          </p:nvPr>
        </p:nvSpPr>
        <p:spPr>
          <a:xfrm>
            <a:off x="0" y="8842030"/>
            <a:ext cx="6320790" cy="465455"/>
          </a:xfrm>
          <a:prstGeom prst="rect">
            <a:avLst/>
          </a:prstGeom>
        </p:spPr>
        <p:txBody>
          <a:bodyPr vert="horz" lIns="93317" tIns="46659" rIns="93317" bIns="46659" rtlCol="0" anchor="b"/>
          <a:lstStyle>
            <a:lvl1pPr algn="l">
              <a:defRPr sz="500">
                <a:latin typeface="Segoe" pitchFamily="34" charset="0"/>
              </a:defRPr>
            </a:lvl1pPr>
          </a:lstStyle>
          <a:p>
            <a:r>
              <a:rPr lang="en-US" dirty="0" smtClean="0">
                <a:solidFill>
                  <a:srgbClr val="000000"/>
                </a:solidFill>
                <a:latin typeface="Segoe UI" pitchFamily="34" charset="0"/>
              </a:rPr>
              <a:t>© 2010 Microsoft Corporation. All rights reserved. Microsoft, Windows, Windows Vista and other product names are or may be registered trademarks and/or trademarks in the U.S. and/or other countries.</a:t>
            </a:r>
          </a:p>
          <a:p>
            <a:r>
              <a:rPr lang="en-US" dirty="0" smtClean="0">
                <a:solidFill>
                  <a:srgbClr val="000000"/>
                </a:solidFill>
                <a:latin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a:t>
            </a:r>
            <a:br>
              <a:rPr lang="en-US" dirty="0" smtClean="0">
                <a:solidFill>
                  <a:srgbClr val="000000"/>
                </a:solidFill>
                <a:latin typeface="Segoe UI" pitchFamily="34" charset="0"/>
              </a:rPr>
            </a:br>
            <a:r>
              <a:rPr lang="en-US" dirty="0" smtClean="0">
                <a:solidFill>
                  <a:srgbClr val="000000"/>
                </a:solidFill>
                <a:latin typeface="Segoe UI" pitchFamily="34" charset="0"/>
              </a:rPr>
              <a:t>MICROSOFT MAKES NO WARRANTIES, EXPRESS, IMPLIED OR STATUTORY, AS TO THE INFORMATION IN THIS PRESENTATION.</a:t>
            </a:r>
          </a:p>
        </p:txBody>
      </p:sp>
      <p:sp>
        <p:nvSpPr>
          <p:cNvPr id="7" name="Slide Number Placeholder 6"/>
          <p:cNvSpPr>
            <a:spLocks noGrp="1"/>
          </p:cNvSpPr>
          <p:nvPr>
            <p:ph type="sldNum" sz="quarter" idx="5"/>
          </p:nvPr>
        </p:nvSpPr>
        <p:spPr>
          <a:xfrm>
            <a:off x="6320789" y="8842030"/>
            <a:ext cx="700685" cy="465455"/>
          </a:xfrm>
          <a:prstGeom prst="rect">
            <a:avLst/>
          </a:prstGeom>
        </p:spPr>
        <p:txBody>
          <a:bodyPr vert="horz" lIns="93317" tIns="46659" rIns="93317" bIns="46659" rtlCol="0" anchor="b"/>
          <a:lstStyle>
            <a:lvl1pPr algn="r">
              <a:defRPr sz="1200">
                <a:latin typeface="Segoe UI" pitchFamily="34" charset="0"/>
              </a:defRPr>
            </a:lvl1pPr>
          </a:lstStyle>
          <a:p>
            <a:fld id="{8B263312-38AA-4E1E-B2B5-0F8F122B24FE}" type="slidenum">
              <a:rPr lang="en-US" smtClean="0"/>
              <a:pPr/>
              <a:t>‹Nr.›</a:t>
            </a:fld>
            <a:endParaRPr lang="en-US" dirty="0"/>
          </a:p>
        </p:txBody>
      </p:sp>
    </p:spTree>
    <p:extLst>
      <p:ext uri="{BB962C8B-B14F-4D97-AF65-F5344CB8AC3E}">
        <p14:creationId xmlns:p14="http://schemas.microsoft.com/office/powerpoint/2010/main" val="43028972"/>
      </p:ext>
    </p:extLst>
  </p:cSld>
  <p:clrMap bg1="lt1" tx1="dk1" bg2="lt2" tx2="dk2" accent1="accent1" accent2="accent2" accent3="accent3" accent4="accent4" accent5="accent5" accent6="accent6" hlink="hlink" folHlink="folHlink"/>
  <p:notesStyle>
    <a:lvl1pPr marL="0" algn="l" defTabSz="914363" rtl="0" eaLnBrk="1" latinLnBrk="0" hangingPunct="1">
      <a:lnSpc>
        <a:spcPct val="90000"/>
      </a:lnSpc>
      <a:spcAft>
        <a:spcPts val="333"/>
      </a:spcAft>
      <a:defRPr sz="900" kern="1200">
        <a:solidFill>
          <a:schemeClr val="tx1"/>
        </a:solidFill>
        <a:latin typeface="Segoe UI" pitchFamily="34" charset="0"/>
        <a:ea typeface="+mn-ea"/>
        <a:cs typeface="+mn-cs"/>
      </a:defRPr>
    </a:lvl1pPr>
    <a:lvl2pPr marL="212981" indent="-105829" algn="l" defTabSz="914363" rtl="0" eaLnBrk="1" latinLnBrk="0" hangingPunct="1">
      <a:lnSpc>
        <a:spcPct val="90000"/>
      </a:lnSpc>
      <a:spcAft>
        <a:spcPts val="333"/>
      </a:spcAft>
      <a:buFont typeface="Arial" pitchFamily="34" charset="0"/>
      <a:buChar char="•"/>
      <a:defRPr sz="900" kern="1200">
        <a:solidFill>
          <a:schemeClr val="tx1"/>
        </a:solidFill>
        <a:latin typeface="Segoe UI" pitchFamily="34" charset="0"/>
        <a:ea typeface="+mn-ea"/>
        <a:cs typeface="+mn-cs"/>
      </a:defRPr>
    </a:lvl2pPr>
    <a:lvl3pPr marL="328070" indent="-115090" algn="l" defTabSz="914363" rtl="0" eaLnBrk="1" latinLnBrk="0" hangingPunct="1">
      <a:lnSpc>
        <a:spcPct val="90000"/>
      </a:lnSpc>
      <a:spcAft>
        <a:spcPts val="333"/>
      </a:spcAft>
      <a:buFont typeface="Arial" pitchFamily="34" charset="0"/>
      <a:buChar char="•"/>
      <a:defRPr sz="900" kern="1200">
        <a:solidFill>
          <a:schemeClr val="tx1"/>
        </a:solidFill>
        <a:latin typeface="Segoe UI" pitchFamily="34" charset="0"/>
        <a:ea typeface="+mn-ea"/>
        <a:cs typeface="+mn-cs"/>
      </a:defRPr>
    </a:lvl3pPr>
    <a:lvl4pPr marL="482846" indent="-146838" algn="l" defTabSz="914363" rtl="0" eaLnBrk="1" latinLnBrk="0" hangingPunct="1">
      <a:lnSpc>
        <a:spcPct val="90000"/>
      </a:lnSpc>
      <a:spcAft>
        <a:spcPts val="333"/>
      </a:spcAft>
      <a:buFont typeface="Arial" pitchFamily="34" charset="0"/>
      <a:buChar char="•"/>
      <a:defRPr sz="900" kern="1200">
        <a:solidFill>
          <a:schemeClr val="tx1"/>
        </a:solidFill>
        <a:latin typeface="Segoe UI" pitchFamily="34" charset="0"/>
        <a:ea typeface="+mn-ea"/>
        <a:cs typeface="+mn-cs"/>
      </a:defRPr>
    </a:lvl4pPr>
    <a:lvl5pPr marL="615132" indent="-115090" algn="l" defTabSz="914363" rtl="0" eaLnBrk="1" latinLnBrk="0" hangingPunct="1">
      <a:lnSpc>
        <a:spcPct val="90000"/>
      </a:lnSpc>
      <a:spcAft>
        <a:spcPts val="333"/>
      </a:spcAft>
      <a:buFont typeface="Arial" pitchFamily="34" charset="0"/>
      <a:buChar char="•"/>
      <a:defRPr sz="900" kern="1200">
        <a:solidFill>
          <a:schemeClr val="tx1"/>
        </a:solidFill>
        <a:latin typeface="Segoe UI" pitchFamily="34" charset="0"/>
        <a:ea typeface="+mn-ea"/>
        <a:cs typeface="+mn-cs"/>
      </a:defRPr>
    </a:lvl5pPr>
    <a:lvl6pPr marL="2285909" algn="l" defTabSz="914363" rtl="0" eaLnBrk="1" latinLnBrk="0" hangingPunct="1">
      <a:defRPr sz="1200" kern="1200">
        <a:solidFill>
          <a:schemeClr val="tx1"/>
        </a:solidFill>
        <a:latin typeface="+mn-lt"/>
        <a:ea typeface="+mn-ea"/>
        <a:cs typeface="+mn-cs"/>
      </a:defRPr>
    </a:lvl6pPr>
    <a:lvl7pPr marL="2743090" algn="l" defTabSz="914363" rtl="0" eaLnBrk="1" latinLnBrk="0" hangingPunct="1">
      <a:defRPr sz="1200" kern="1200">
        <a:solidFill>
          <a:schemeClr val="tx1"/>
        </a:solidFill>
        <a:latin typeface="+mn-lt"/>
        <a:ea typeface="+mn-ea"/>
        <a:cs typeface="+mn-cs"/>
      </a:defRPr>
    </a:lvl7pPr>
    <a:lvl8pPr marL="3200272" algn="l" defTabSz="914363" rtl="0" eaLnBrk="1" latinLnBrk="0" hangingPunct="1">
      <a:defRPr sz="1200" kern="1200">
        <a:solidFill>
          <a:schemeClr val="tx1"/>
        </a:solidFill>
        <a:latin typeface="+mn-lt"/>
        <a:ea typeface="+mn-ea"/>
        <a:cs typeface="+mn-cs"/>
      </a:defRPr>
    </a:lvl8pPr>
    <a:lvl9pPr marL="3657454" algn="l" defTabSz="914363"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www.microsoft.com/office/preview/en" TargetMode="External"/><Relationship Id="rId2" Type="http://schemas.openxmlformats.org/officeDocument/2006/relationships/slide" Target="../slides/slide1.xml"/><Relationship Id="rId1" Type="http://schemas.openxmlformats.org/officeDocument/2006/relationships/notesMaster" Target="../notesMasters/notesMaster1.xml"/><Relationship Id="rId4" Type="http://schemas.openxmlformats.org/officeDocument/2006/relationships/hyperlink" Target="http://blogs.office.com/" TargetMode="Externa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www.microsoft.com/office/preview/en" TargetMode="External"/><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www.microsoft.com/office/preview/en/powerpoint-2013-preview" TargetMode="External"/><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www.microsoft.com/office/preview/en" TargetMode="External"/><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www.microsoft.com/office/preview/en/word-2013-preview" TargetMode="External"/><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www.microsoft.com/office/preview/en" TargetMode="External"/><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www.microsoft.com/office/preview/en/outlook-2013-preview"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blogs.office.com/b/officewebapps/" TargetMode="External"/><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www.microsoft.com/office/preview/en/excel-2013-preview" TargetMode="External"/><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harepoint.microsoft.com/en-us/Preview/default.aspx" TargetMode="External"/><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www.microsoft.com/office/preview/en/onenote-2013-preview" TargetMode="External"/><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900" b="1" kern="1200" dirty="0" smtClean="0">
                <a:solidFill>
                  <a:schemeClr val="tx1"/>
                </a:solidFill>
                <a:effectLst/>
                <a:latin typeface="Segoe UI" pitchFamily="34" charset="0"/>
                <a:ea typeface="+mn-ea"/>
                <a:cs typeface="+mn-cs"/>
              </a:rPr>
              <a:t>10 Things You’ll Never Have to Say With the new Office</a:t>
            </a:r>
            <a:endParaRPr lang="en-US" sz="900" kern="1200" dirty="0" smtClean="0">
              <a:solidFill>
                <a:schemeClr val="tx1"/>
              </a:solidFill>
              <a:effectLst/>
              <a:latin typeface="Segoe UI" pitchFamily="34" charset="0"/>
              <a:ea typeface="+mn-ea"/>
              <a:cs typeface="+mn-cs"/>
            </a:endParaRPr>
          </a:p>
          <a:p>
            <a:r>
              <a:rPr lang="en-US" sz="900" kern="1200" dirty="0" smtClean="0">
                <a:solidFill>
                  <a:schemeClr val="tx1"/>
                </a:solidFill>
                <a:effectLst/>
                <a:latin typeface="Segoe UI" pitchFamily="34" charset="0"/>
                <a:ea typeface="+mn-ea"/>
                <a:cs typeface="+mn-cs"/>
              </a:rPr>
              <a:t>Aug 30, 2012</a:t>
            </a:r>
          </a:p>
          <a:p>
            <a:r>
              <a:rPr lang="en-US" sz="900" kern="1200" dirty="0" smtClean="0">
                <a:solidFill>
                  <a:schemeClr val="tx1"/>
                </a:solidFill>
                <a:effectLst/>
                <a:latin typeface="Segoe UI" pitchFamily="34" charset="0"/>
                <a:ea typeface="+mn-ea"/>
                <a:cs typeface="+mn-cs"/>
              </a:rPr>
              <a:t>A celebration of outdated, inconvenient sayings to leave in the past.</a:t>
            </a:r>
          </a:p>
          <a:p>
            <a:r>
              <a:rPr lang="en-US" sz="900" kern="1200" dirty="0" smtClean="0">
                <a:solidFill>
                  <a:schemeClr val="tx1"/>
                </a:solidFill>
                <a:effectLst/>
                <a:latin typeface="Segoe UI" pitchFamily="34" charset="0"/>
                <a:ea typeface="+mn-ea"/>
                <a:cs typeface="+mn-cs"/>
              </a:rPr>
              <a:t> </a:t>
            </a:r>
          </a:p>
          <a:p>
            <a:r>
              <a:rPr lang="en-US" sz="900" b="1" kern="1200" dirty="0" smtClean="0">
                <a:solidFill>
                  <a:schemeClr val="tx1"/>
                </a:solidFill>
                <a:effectLst/>
                <a:latin typeface="Segoe UI" pitchFamily="34" charset="0"/>
                <a:ea typeface="+mn-ea"/>
                <a:cs typeface="+mn-cs"/>
              </a:rPr>
              <a:t>REDMOND, Wash. – Aug. 30, 2012 –</a:t>
            </a:r>
            <a:r>
              <a:rPr lang="en-US" sz="900" kern="1200" dirty="0" smtClean="0">
                <a:solidFill>
                  <a:schemeClr val="tx1"/>
                </a:solidFill>
                <a:effectLst/>
                <a:latin typeface="Segoe UI" pitchFamily="34" charset="0"/>
                <a:ea typeface="+mn-ea"/>
                <a:cs typeface="+mn-cs"/>
              </a:rPr>
              <a:t> As you continue to share links instead of attachments, move documents from USB drives</a:t>
            </a:r>
            <a:r>
              <a:rPr lang="en-US" sz="900" kern="1200" baseline="0" dirty="0" smtClean="0">
                <a:solidFill>
                  <a:schemeClr val="tx1"/>
                </a:solidFill>
                <a:effectLst/>
                <a:latin typeface="Segoe UI" pitchFamily="34" charset="0"/>
                <a:ea typeface="+mn-ea"/>
                <a:cs typeface="+mn-cs"/>
              </a:rPr>
              <a:t> in</a:t>
            </a:r>
            <a:r>
              <a:rPr lang="en-US" sz="900" kern="1200" dirty="0" smtClean="0">
                <a:solidFill>
                  <a:schemeClr val="tx1"/>
                </a:solidFill>
                <a:effectLst/>
                <a:latin typeface="Segoe UI" pitchFamily="34" charset="0"/>
                <a:ea typeface="+mn-ea"/>
                <a:cs typeface="+mn-cs"/>
              </a:rPr>
              <a:t>to the cloud, </a:t>
            </a:r>
            <a:r>
              <a:rPr lang="en-US" sz="900" kern="1200" smtClean="0">
                <a:solidFill>
                  <a:schemeClr val="tx1"/>
                </a:solidFill>
                <a:effectLst/>
                <a:latin typeface="Segoe UI" pitchFamily="34" charset="0"/>
                <a:ea typeface="+mn-ea"/>
                <a:cs typeface="+mn-cs"/>
              </a:rPr>
              <a:t>and use </a:t>
            </a:r>
            <a:r>
              <a:rPr lang="en-US" sz="900" kern="1200" dirty="0" smtClean="0">
                <a:solidFill>
                  <a:schemeClr val="tx1"/>
                </a:solidFill>
                <a:effectLst/>
                <a:latin typeface="Segoe UI" pitchFamily="34" charset="0"/>
                <a:ea typeface="+mn-ea"/>
                <a:cs typeface="+mn-cs"/>
              </a:rPr>
              <a:t>a stylus that never runs out </a:t>
            </a:r>
            <a:r>
              <a:rPr lang="en-US" sz="900" kern="1200" smtClean="0">
                <a:solidFill>
                  <a:schemeClr val="tx1"/>
                </a:solidFill>
                <a:effectLst/>
                <a:latin typeface="Segoe UI" pitchFamily="34" charset="0"/>
                <a:ea typeface="+mn-ea"/>
                <a:cs typeface="+mn-cs"/>
              </a:rPr>
              <a:t>of ink, </a:t>
            </a:r>
            <a:r>
              <a:rPr lang="en-US" sz="900" kern="1200" dirty="0" smtClean="0">
                <a:solidFill>
                  <a:schemeClr val="tx1"/>
                </a:solidFill>
                <a:effectLst/>
                <a:latin typeface="Segoe UI" pitchFamily="34" charset="0"/>
                <a:ea typeface="+mn-ea"/>
                <a:cs typeface="+mn-cs"/>
              </a:rPr>
              <a:t>let the new Office </a:t>
            </a:r>
            <a:r>
              <a:rPr lang="en-US" sz="900" u="sng" kern="1200" dirty="0" smtClean="0">
                <a:solidFill>
                  <a:schemeClr val="tx1"/>
                </a:solidFill>
                <a:effectLst/>
                <a:latin typeface="Segoe UI" pitchFamily="34" charset="0"/>
                <a:ea typeface="+mn-ea"/>
                <a:cs typeface="+mn-cs"/>
                <a:hlinkClick r:id="rId3"/>
              </a:rPr>
              <a:t>Customer Preview</a:t>
            </a:r>
            <a:r>
              <a:rPr lang="en-US" sz="900" kern="1200" dirty="0" smtClean="0">
                <a:solidFill>
                  <a:schemeClr val="tx1"/>
                </a:solidFill>
                <a:effectLst/>
                <a:latin typeface="Segoe UI" pitchFamily="34" charset="0"/>
                <a:ea typeface="+mn-ea"/>
                <a:cs typeface="+mn-cs"/>
              </a:rPr>
              <a:t> free you from the following phrases. Update your vocab and visit </a:t>
            </a:r>
            <a:r>
              <a:rPr lang="en-US" sz="900" u="sng" kern="1200" dirty="0" smtClean="0">
                <a:solidFill>
                  <a:schemeClr val="tx1"/>
                </a:solidFill>
                <a:effectLst/>
                <a:latin typeface="Segoe UI" pitchFamily="34" charset="0"/>
                <a:ea typeface="+mn-ea"/>
                <a:cs typeface="+mn-cs"/>
                <a:hlinkClick r:id="rId4"/>
              </a:rPr>
              <a:t>the Office blog</a:t>
            </a:r>
            <a:r>
              <a:rPr lang="en-US" sz="900" kern="1200" dirty="0" smtClean="0">
                <a:solidFill>
                  <a:schemeClr val="tx1"/>
                </a:solidFill>
                <a:effectLst/>
                <a:latin typeface="Segoe UI" pitchFamily="34" charset="0"/>
                <a:ea typeface="+mn-ea"/>
                <a:cs typeface="+mn-cs"/>
              </a:rPr>
              <a:t> for more information.</a:t>
            </a:r>
            <a:endParaRPr lang="en-US" dirty="0" smtClean="0"/>
          </a:p>
        </p:txBody>
      </p:sp>
      <p:sp>
        <p:nvSpPr>
          <p:cNvPr id="4" name="Slide Number Placeholder 3"/>
          <p:cNvSpPr>
            <a:spLocks noGrp="1"/>
          </p:cNvSpPr>
          <p:nvPr>
            <p:ph type="sldNum" sz="quarter" idx="10"/>
          </p:nvPr>
        </p:nvSpPr>
        <p:spPr/>
        <p:txBody>
          <a:bodyPr/>
          <a:lstStyle/>
          <a:p>
            <a:fld id="{8B263312-38AA-4E1E-B2B5-0F8F122B24FE}" type="slidenum">
              <a:rPr lang="en-US" smtClean="0">
                <a:solidFill>
                  <a:prstClr val="black"/>
                </a:solidFill>
              </a:rPr>
              <a:pPr/>
              <a:t>1</a:t>
            </a:fld>
            <a:endParaRPr lang="en-US" dirty="0">
              <a:solidFill>
                <a:prstClr val="black"/>
              </a:solidFill>
            </a:endParaRPr>
          </a:p>
        </p:txBody>
      </p:sp>
    </p:spTree>
    <p:extLst>
      <p:ext uri="{BB962C8B-B14F-4D97-AF65-F5344CB8AC3E}">
        <p14:creationId xmlns:p14="http://schemas.microsoft.com/office/powerpoint/2010/main" val="30390160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900" b="1" i="0" kern="1200" dirty="0" smtClean="0">
                <a:solidFill>
                  <a:schemeClr val="tx1"/>
                </a:solidFill>
                <a:effectLst/>
                <a:latin typeface="Segoe UI" pitchFamily="34" charset="0"/>
                <a:ea typeface="+mn-ea"/>
                <a:cs typeface="+mn-cs"/>
              </a:rPr>
              <a:t>The new Office</a:t>
            </a:r>
            <a:endParaRPr lang="en-US" sz="900" i="0" kern="1200" dirty="0" smtClean="0">
              <a:solidFill>
                <a:schemeClr val="tx1"/>
              </a:solidFill>
              <a:effectLst/>
              <a:latin typeface="Segoe UI" pitchFamily="34" charset="0"/>
              <a:ea typeface="+mn-ea"/>
              <a:cs typeface="+mn-cs"/>
            </a:endParaRPr>
          </a:p>
          <a:p>
            <a:r>
              <a:rPr lang="en-US" sz="900" kern="1200" dirty="0" smtClean="0">
                <a:solidFill>
                  <a:schemeClr val="tx1"/>
                </a:solidFill>
                <a:effectLst/>
                <a:latin typeface="Segoe UI" pitchFamily="34" charset="0"/>
                <a:ea typeface="+mn-ea"/>
                <a:cs typeface="+mn-cs"/>
              </a:rPr>
              <a:t>Aug 30, 2012</a:t>
            </a:r>
          </a:p>
          <a:p>
            <a:pPr marL="0" marR="0" indent="0" algn="l" defTabSz="914363" rtl="0" eaLnBrk="1" fontAlgn="auto" latinLnBrk="0" hangingPunct="1">
              <a:lnSpc>
                <a:spcPct val="90000"/>
              </a:lnSpc>
              <a:spcBef>
                <a:spcPts val="0"/>
              </a:spcBef>
              <a:spcAft>
                <a:spcPts val="333"/>
              </a:spcAft>
              <a:buClrTx/>
              <a:buSzTx/>
              <a:buFontTx/>
              <a:buNone/>
              <a:tabLst/>
              <a:defRPr/>
            </a:pPr>
            <a:r>
              <a:rPr lang="en-US" sz="900" i="0" kern="1200" dirty="0" smtClean="0">
                <a:solidFill>
                  <a:schemeClr val="tx1"/>
                </a:solidFill>
                <a:effectLst/>
                <a:latin typeface="Segoe UI" pitchFamily="34" charset="0"/>
                <a:ea typeface="+mn-ea"/>
                <a:cs typeface="+mn-cs"/>
              </a:rPr>
              <a:t>Visit </a:t>
            </a:r>
            <a:r>
              <a:rPr lang="en-US" sz="900" i="0" u="sng" kern="1200" dirty="0" smtClean="0">
                <a:solidFill>
                  <a:schemeClr val="tx1"/>
                </a:solidFill>
                <a:effectLst/>
                <a:latin typeface="Segoe UI" pitchFamily="34" charset="0"/>
                <a:ea typeface="+mn-ea"/>
                <a:cs typeface="+mn-cs"/>
                <a:hlinkClick r:id="rId3"/>
              </a:rPr>
              <a:t>office.com/preview</a:t>
            </a:r>
            <a:r>
              <a:rPr lang="en-US" sz="900" i="0" kern="1200" dirty="0" smtClean="0">
                <a:solidFill>
                  <a:schemeClr val="tx1"/>
                </a:solidFill>
                <a:effectLst/>
                <a:latin typeface="Segoe UI" pitchFamily="34" charset="0"/>
                <a:ea typeface="+mn-ea"/>
                <a:cs typeface="+mn-cs"/>
              </a:rPr>
              <a:t> to learn more about the new Office in the cloud.</a:t>
            </a:r>
          </a:p>
        </p:txBody>
      </p:sp>
      <p:sp>
        <p:nvSpPr>
          <p:cNvPr id="4" name="Slide Number Placeholder 3"/>
          <p:cNvSpPr>
            <a:spLocks noGrp="1"/>
          </p:cNvSpPr>
          <p:nvPr>
            <p:ph type="sldNum" sz="quarter" idx="10"/>
          </p:nvPr>
        </p:nvSpPr>
        <p:spPr/>
        <p:txBody>
          <a:bodyPr/>
          <a:lstStyle/>
          <a:p>
            <a:fld id="{8B263312-38AA-4E1E-B2B5-0F8F122B24FE}" type="slidenum">
              <a:rPr lang="en-US" smtClean="0">
                <a:solidFill>
                  <a:prstClr val="black"/>
                </a:solidFill>
              </a:rPr>
              <a:pPr/>
              <a:t>2</a:t>
            </a:fld>
            <a:endParaRPr lang="en-US" dirty="0">
              <a:solidFill>
                <a:prstClr val="black"/>
              </a:solidFill>
            </a:endParaRPr>
          </a:p>
        </p:txBody>
      </p:sp>
    </p:spTree>
    <p:extLst>
      <p:ext uri="{BB962C8B-B14F-4D97-AF65-F5344CB8AC3E}">
        <p14:creationId xmlns:p14="http://schemas.microsoft.com/office/powerpoint/2010/main" val="30390160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900" b="1" i="0" kern="1200" dirty="0" smtClean="0">
                <a:solidFill>
                  <a:schemeClr val="tx1"/>
                </a:solidFill>
                <a:effectLst/>
                <a:latin typeface="Segoe UI" pitchFamily="34" charset="0"/>
                <a:ea typeface="+mn-ea"/>
                <a:cs typeface="+mn-cs"/>
              </a:rPr>
              <a:t>PowerPoint 2013</a:t>
            </a:r>
            <a:r>
              <a:rPr lang="en-US" sz="900" b="1" i="0" kern="1200" baseline="0" dirty="0" smtClean="0">
                <a:solidFill>
                  <a:schemeClr val="tx1"/>
                </a:solidFill>
                <a:effectLst/>
                <a:latin typeface="Segoe UI" pitchFamily="34" charset="0"/>
                <a:ea typeface="+mn-ea"/>
                <a:cs typeface="+mn-cs"/>
              </a:rPr>
              <a:t> Preview</a:t>
            </a:r>
            <a:endParaRPr lang="en-US" sz="900" i="0" kern="1200" dirty="0" smtClean="0">
              <a:solidFill>
                <a:schemeClr val="tx1"/>
              </a:solidFill>
              <a:effectLst/>
              <a:latin typeface="Segoe UI" pitchFamily="34" charset="0"/>
              <a:ea typeface="+mn-ea"/>
              <a:cs typeface="+mn-cs"/>
            </a:endParaRPr>
          </a:p>
          <a:p>
            <a:r>
              <a:rPr lang="en-US" sz="900" kern="1200" dirty="0" smtClean="0">
                <a:solidFill>
                  <a:schemeClr val="tx1"/>
                </a:solidFill>
                <a:effectLst/>
                <a:latin typeface="Segoe UI" pitchFamily="34" charset="0"/>
                <a:ea typeface="+mn-ea"/>
                <a:cs typeface="+mn-cs"/>
              </a:rPr>
              <a:t>Aug 30, 2012</a:t>
            </a:r>
          </a:p>
          <a:p>
            <a:r>
              <a:rPr lang="en-US" sz="900" kern="1200" dirty="0" smtClean="0">
                <a:solidFill>
                  <a:schemeClr val="tx1"/>
                </a:solidFill>
                <a:effectLst/>
                <a:latin typeface="Segoe UI" pitchFamily="34" charset="0"/>
                <a:ea typeface="+mn-ea"/>
                <a:cs typeface="+mn-cs"/>
              </a:rPr>
              <a:t>Visit office.com/preview to learn more about </a:t>
            </a:r>
            <a:r>
              <a:rPr lang="en-US" sz="900" u="sng" kern="1200" dirty="0" smtClean="0">
                <a:solidFill>
                  <a:schemeClr val="tx1"/>
                </a:solidFill>
                <a:effectLst/>
                <a:latin typeface="Segoe UI" pitchFamily="34" charset="0"/>
                <a:ea typeface="+mn-ea"/>
                <a:cs typeface="+mn-cs"/>
                <a:hlinkClick r:id="rId3"/>
              </a:rPr>
              <a:t>the new PowerPoint</a:t>
            </a:r>
            <a:r>
              <a:rPr lang="en-US" sz="900" kern="1200" dirty="0" smtClean="0">
                <a:solidFill>
                  <a:schemeClr val="tx1"/>
                </a:solidFill>
                <a:effectLst/>
                <a:latin typeface="Segoe UI" pitchFamily="34" charset="0"/>
                <a:ea typeface="+mn-ea"/>
                <a:cs typeface="+mn-cs"/>
              </a:rPr>
              <a:t>.</a:t>
            </a:r>
          </a:p>
        </p:txBody>
      </p:sp>
      <p:sp>
        <p:nvSpPr>
          <p:cNvPr id="4" name="Slide Number Placeholder 3"/>
          <p:cNvSpPr>
            <a:spLocks noGrp="1"/>
          </p:cNvSpPr>
          <p:nvPr>
            <p:ph type="sldNum" sz="quarter" idx="10"/>
          </p:nvPr>
        </p:nvSpPr>
        <p:spPr/>
        <p:txBody>
          <a:bodyPr/>
          <a:lstStyle/>
          <a:p>
            <a:fld id="{8B263312-38AA-4E1E-B2B5-0F8F122B24FE}" type="slidenum">
              <a:rPr lang="en-US" smtClean="0">
                <a:solidFill>
                  <a:prstClr val="black"/>
                </a:solidFill>
              </a:rPr>
              <a:pPr/>
              <a:t>3</a:t>
            </a:fld>
            <a:endParaRPr lang="en-US" dirty="0">
              <a:solidFill>
                <a:prstClr val="black"/>
              </a:solidFill>
            </a:endParaRPr>
          </a:p>
        </p:txBody>
      </p:sp>
    </p:spTree>
    <p:extLst>
      <p:ext uri="{BB962C8B-B14F-4D97-AF65-F5344CB8AC3E}">
        <p14:creationId xmlns:p14="http://schemas.microsoft.com/office/powerpoint/2010/main" val="30390160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900" b="1" i="0" kern="1200" dirty="0" smtClean="0">
                <a:solidFill>
                  <a:schemeClr val="tx1"/>
                </a:solidFill>
                <a:effectLst/>
                <a:latin typeface="Segoe UI" pitchFamily="34" charset="0"/>
                <a:ea typeface="+mn-ea"/>
                <a:cs typeface="+mn-cs"/>
              </a:rPr>
              <a:t>The new Office</a:t>
            </a:r>
            <a:endParaRPr lang="en-US" sz="900" i="0" kern="1200" dirty="0" smtClean="0">
              <a:solidFill>
                <a:schemeClr val="tx1"/>
              </a:solidFill>
              <a:effectLst/>
              <a:latin typeface="Segoe UI" pitchFamily="34" charset="0"/>
              <a:ea typeface="+mn-ea"/>
              <a:cs typeface="+mn-cs"/>
            </a:endParaRPr>
          </a:p>
          <a:p>
            <a:r>
              <a:rPr lang="en-US" sz="900" kern="1200" dirty="0" smtClean="0">
                <a:solidFill>
                  <a:schemeClr val="tx1"/>
                </a:solidFill>
                <a:effectLst/>
                <a:latin typeface="Segoe UI" pitchFamily="34" charset="0"/>
                <a:ea typeface="+mn-ea"/>
                <a:cs typeface="+mn-cs"/>
              </a:rPr>
              <a:t>Aug 30, 2012</a:t>
            </a:r>
          </a:p>
          <a:p>
            <a:r>
              <a:rPr lang="en-US" sz="900" kern="1200" dirty="0" smtClean="0">
                <a:solidFill>
                  <a:schemeClr val="tx1"/>
                </a:solidFill>
                <a:effectLst/>
                <a:latin typeface="Segoe UI" pitchFamily="34" charset="0"/>
                <a:ea typeface="+mn-ea"/>
                <a:cs typeface="+mn-cs"/>
              </a:rPr>
              <a:t>Visit </a:t>
            </a:r>
            <a:r>
              <a:rPr lang="en-US" sz="900" u="sng" kern="1200" dirty="0" smtClean="0">
                <a:solidFill>
                  <a:schemeClr val="tx1"/>
                </a:solidFill>
                <a:effectLst/>
                <a:latin typeface="Segoe UI" pitchFamily="34" charset="0"/>
                <a:ea typeface="+mn-ea"/>
                <a:cs typeface="+mn-cs"/>
                <a:hlinkClick r:id="rId3"/>
              </a:rPr>
              <a:t>office.com/preview</a:t>
            </a:r>
            <a:r>
              <a:rPr lang="en-US" sz="900" kern="1200" dirty="0" smtClean="0">
                <a:solidFill>
                  <a:schemeClr val="tx1"/>
                </a:solidFill>
                <a:effectLst/>
                <a:latin typeface="Segoe UI" pitchFamily="34" charset="0"/>
                <a:ea typeface="+mn-ea"/>
                <a:cs typeface="+mn-cs"/>
              </a:rPr>
              <a:t> to learn more about how the new Office works beautifully with new Windows devices.</a:t>
            </a:r>
          </a:p>
        </p:txBody>
      </p:sp>
      <p:sp>
        <p:nvSpPr>
          <p:cNvPr id="4" name="Slide Number Placeholder 3"/>
          <p:cNvSpPr>
            <a:spLocks noGrp="1"/>
          </p:cNvSpPr>
          <p:nvPr>
            <p:ph type="sldNum" sz="quarter" idx="10"/>
          </p:nvPr>
        </p:nvSpPr>
        <p:spPr/>
        <p:txBody>
          <a:bodyPr/>
          <a:lstStyle/>
          <a:p>
            <a:fld id="{8B263312-38AA-4E1E-B2B5-0F8F122B24FE}" type="slidenum">
              <a:rPr lang="en-US" smtClean="0">
                <a:solidFill>
                  <a:prstClr val="black"/>
                </a:solidFill>
              </a:rPr>
              <a:pPr/>
              <a:t>4</a:t>
            </a:fld>
            <a:endParaRPr lang="en-US" dirty="0">
              <a:solidFill>
                <a:prstClr val="black"/>
              </a:solidFill>
            </a:endParaRPr>
          </a:p>
        </p:txBody>
      </p:sp>
    </p:spTree>
    <p:extLst>
      <p:ext uri="{BB962C8B-B14F-4D97-AF65-F5344CB8AC3E}">
        <p14:creationId xmlns:p14="http://schemas.microsoft.com/office/powerpoint/2010/main" val="30390160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900" b="1" i="0" kern="1200" dirty="0" smtClean="0">
                <a:solidFill>
                  <a:schemeClr val="tx1"/>
                </a:solidFill>
                <a:effectLst/>
                <a:latin typeface="Segoe UI" pitchFamily="34" charset="0"/>
                <a:ea typeface="+mn-ea"/>
                <a:cs typeface="+mn-cs"/>
              </a:rPr>
              <a:t>Word</a:t>
            </a:r>
            <a:r>
              <a:rPr lang="en-US" sz="900" b="1" i="0" kern="1200" baseline="0" dirty="0" smtClean="0">
                <a:solidFill>
                  <a:schemeClr val="tx1"/>
                </a:solidFill>
                <a:effectLst/>
                <a:latin typeface="Segoe UI" pitchFamily="34" charset="0"/>
                <a:ea typeface="+mn-ea"/>
                <a:cs typeface="+mn-cs"/>
              </a:rPr>
              <a:t> 2013 Preview</a:t>
            </a:r>
            <a:endParaRPr lang="en-US" sz="900" i="0" kern="1200" dirty="0" smtClean="0">
              <a:solidFill>
                <a:schemeClr val="tx1"/>
              </a:solidFill>
              <a:effectLst/>
              <a:latin typeface="Segoe UI" pitchFamily="34" charset="0"/>
              <a:ea typeface="+mn-ea"/>
              <a:cs typeface="+mn-cs"/>
            </a:endParaRPr>
          </a:p>
          <a:p>
            <a:r>
              <a:rPr lang="en-US" sz="900" kern="1200" dirty="0" smtClean="0">
                <a:solidFill>
                  <a:schemeClr val="tx1"/>
                </a:solidFill>
                <a:effectLst/>
                <a:latin typeface="Segoe UI" pitchFamily="34" charset="0"/>
                <a:ea typeface="+mn-ea"/>
                <a:cs typeface="+mn-cs"/>
              </a:rPr>
              <a:t>Aug 30, 2012</a:t>
            </a:r>
          </a:p>
          <a:p>
            <a:pPr marL="0" marR="0" indent="0" algn="l" defTabSz="914363" rtl="0" eaLnBrk="1" fontAlgn="auto" latinLnBrk="0" hangingPunct="1">
              <a:lnSpc>
                <a:spcPct val="90000"/>
              </a:lnSpc>
              <a:spcBef>
                <a:spcPts val="0"/>
              </a:spcBef>
              <a:spcAft>
                <a:spcPts val="333"/>
              </a:spcAft>
              <a:buClrTx/>
              <a:buSzTx/>
              <a:buFontTx/>
              <a:buNone/>
              <a:tabLst/>
              <a:defRPr/>
            </a:pPr>
            <a:r>
              <a:rPr lang="en-US" sz="900" kern="1200" dirty="0" smtClean="0">
                <a:solidFill>
                  <a:schemeClr val="tx1"/>
                </a:solidFill>
                <a:effectLst/>
                <a:latin typeface="Segoe UI" pitchFamily="34" charset="0"/>
                <a:ea typeface="+mn-ea"/>
                <a:cs typeface="+mn-cs"/>
              </a:rPr>
              <a:t>Visit office.com/preview to learn more about </a:t>
            </a:r>
            <a:r>
              <a:rPr lang="en-US" sz="900" u="sng" kern="1200" dirty="0" smtClean="0">
                <a:solidFill>
                  <a:schemeClr val="tx1"/>
                </a:solidFill>
                <a:effectLst/>
                <a:latin typeface="Segoe UI" pitchFamily="34" charset="0"/>
                <a:ea typeface="+mn-ea"/>
                <a:cs typeface="+mn-cs"/>
                <a:hlinkClick r:id="rId3"/>
              </a:rPr>
              <a:t>the new Word</a:t>
            </a:r>
            <a:r>
              <a:rPr lang="en-US" sz="900" kern="1200" dirty="0" smtClean="0">
                <a:solidFill>
                  <a:schemeClr val="tx1"/>
                </a:solidFill>
                <a:effectLst/>
                <a:latin typeface="Segoe UI" pitchFamily="34" charset="0"/>
                <a:ea typeface="+mn-ea"/>
                <a:cs typeface="+mn-cs"/>
              </a:rPr>
              <a:t>.</a:t>
            </a:r>
          </a:p>
        </p:txBody>
      </p:sp>
      <p:sp>
        <p:nvSpPr>
          <p:cNvPr id="4" name="Slide Number Placeholder 3"/>
          <p:cNvSpPr>
            <a:spLocks noGrp="1"/>
          </p:cNvSpPr>
          <p:nvPr>
            <p:ph type="sldNum" sz="quarter" idx="10"/>
          </p:nvPr>
        </p:nvSpPr>
        <p:spPr/>
        <p:txBody>
          <a:bodyPr/>
          <a:lstStyle/>
          <a:p>
            <a:fld id="{8B263312-38AA-4E1E-B2B5-0F8F122B24FE}" type="slidenum">
              <a:rPr lang="en-US" smtClean="0">
                <a:solidFill>
                  <a:prstClr val="black"/>
                </a:solidFill>
              </a:rPr>
              <a:pPr/>
              <a:t>5</a:t>
            </a:fld>
            <a:endParaRPr lang="en-US" dirty="0">
              <a:solidFill>
                <a:prstClr val="black"/>
              </a:solidFill>
            </a:endParaRPr>
          </a:p>
        </p:txBody>
      </p:sp>
    </p:spTree>
    <p:extLst>
      <p:ext uri="{BB962C8B-B14F-4D97-AF65-F5344CB8AC3E}">
        <p14:creationId xmlns:p14="http://schemas.microsoft.com/office/powerpoint/2010/main" val="30390160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900" b="1" i="0" kern="1200" dirty="0" smtClean="0">
                <a:solidFill>
                  <a:schemeClr val="tx1"/>
                </a:solidFill>
                <a:effectLst/>
                <a:latin typeface="Segoe UI" pitchFamily="34" charset="0"/>
                <a:ea typeface="+mn-ea"/>
                <a:cs typeface="+mn-cs"/>
              </a:rPr>
              <a:t>The new Office</a:t>
            </a:r>
            <a:endParaRPr lang="en-US" sz="900" i="0" kern="1200" dirty="0" smtClean="0">
              <a:solidFill>
                <a:schemeClr val="tx1"/>
              </a:solidFill>
              <a:effectLst/>
              <a:latin typeface="Segoe UI" pitchFamily="34" charset="0"/>
              <a:ea typeface="+mn-ea"/>
              <a:cs typeface="+mn-cs"/>
            </a:endParaRPr>
          </a:p>
          <a:p>
            <a:r>
              <a:rPr lang="en-US" sz="900" kern="1200" dirty="0" smtClean="0">
                <a:solidFill>
                  <a:schemeClr val="tx1"/>
                </a:solidFill>
                <a:effectLst/>
                <a:latin typeface="Segoe UI" pitchFamily="34" charset="0"/>
                <a:ea typeface="+mn-ea"/>
                <a:cs typeface="+mn-cs"/>
              </a:rPr>
              <a:t>Aug 30, 2012</a:t>
            </a:r>
          </a:p>
          <a:p>
            <a:r>
              <a:rPr lang="en-US" sz="900" kern="1200" dirty="0" smtClean="0">
                <a:solidFill>
                  <a:schemeClr val="tx1"/>
                </a:solidFill>
                <a:effectLst/>
                <a:latin typeface="Segoe UI" pitchFamily="34" charset="0"/>
                <a:ea typeface="+mn-ea"/>
                <a:cs typeface="+mn-cs"/>
              </a:rPr>
              <a:t>Visit </a:t>
            </a:r>
            <a:r>
              <a:rPr lang="en-US" sz="900" u="sng" kern="1200" dirty="0" smtClean="0">
                <a:solidFill>
                  <a:schemeClr val="tx1"/>
                </a:solidFill>
                <a:effectLst/>
                <a:latin typeface="Segoe UI" pitchFamily="34" charset="0"/>
                <a:ea typeface="+mn-ea"/>
                <a:cs typeface="+mn-cs"/>
                <a:hlinkClick r:id="rId3"/>
              </a:rPr>
              <a:t>office.com/preview</a:t>
            </a:r>
            <a:r>
              <a:rPr lang="en-US" sz="900" kern="1200" dirty="0" smtClean="0">
                <a:solidFill>
                  <a:schemeClr val="tx1"/>
                </a:solidFill>
                <a:effectLst/>
                <a:latin typeface="Segoe UI" pitchFamily="34" charset="0"/>
                <a:ea typeface="+mn-ea"/>
                <a:cs typeface="+mn-cs"/>
              </a:rPr>
              <a:t> to learn more about Resume Reading throughout the new Office.</a:t>
            </a:r>
          </a:p>
        </p:txBody>
      </p:sp>
      <p:sp>
        <p:nvSpPr>
          <p:cNvPr id="4" name="Slide Number Placeholder 3"/>
          <p:cNvSpPr>
            <a:spLocks noGrp="1"/>
          </p:cNvSpPr>
          <p:nvPr>
            <p:ph type="sldNum" sz="quarter" idx="10"/>
          </p:nvPr>
        </p:nvSpPr>
        <p:spPr/>
        <p:txBody>
          <a:bodyPr/>
          <a:lstStyle/>
          <a:p>
            <a:fld id="{8B263312-38AA-4E1E-B2B5-0F8F122B24FE}" type="slidenum">
              <a:rPr lang="en-US" smtClean="0">
                <a:solidFill>
                  <a:prstClr val="black"/>
                </a:solidFill>
              </a:rPr>
              <a:pPr/>
              <a:t>6</a:t>
            </a:fld>
            <a:endParaRPr lang="en-US" dirty="0">
              <a:solidFill>
                <a:prstClr val="black"/>
              </a:solidFill>
            </a:endParaRPr>
          </a:p>
        </p:txBody>
      </p:sp>
    </p:spTree>
    <p:extLst>
      <p:ext uri="{BB962C8B-B14F-4D97-AF65-F5344CB8AC3E}">
        <p14:creationId xmlns:p14="http://schemas.microsoft.com/office/powerpoint/2010/main" val="303901602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900" b="1" i="0" kern="1200" dirty="0" smtClean="0">
                <a:solidFill>
                  <a:schemeClr val="tx1"/>
                </a:solidFill>
                <a:effectLst/>
                <a:latin typeface="Segoe UI" pitchFamily="34" charset="0"/>
                <a:ea typeface="+mn-ea"/>
                <a:cs typeface="+mn-cs"/>
              </a:rPr>
              <a:t>Outlook 2013 Preview</a:t>
            </a:r>
            <a:endParaRPr lang="en-US" sz="900" i="0" kern="1200" dirty="0" smtClean="0">
              <a:solidFill>
                <a:schemeClr val="tx1"/>
              </a:solidFill>
              <a:effectLst/>
              <a:latin typeface="Segoe UI" pitchFamily="34" charset="0"/>
              <a:ea typeface="+mn-ea"/>
              <a:cs typeface="+mn-cs"/>
            </a:endParaRPr>
          </a:p>
          <a:p>
            <a:r>
              <a:rPr lang="en-US" sz="900" kern="1200" dirty="0" smtClean="0">
                <a:solidFill>
                  <a:schemeClr val="tx1"/>
                </a:solidFill>
                <a:effectLst/>
                <a:latin typeface="Segoe UI" pitchFamily="34" charset="0"/>
                <a:ea typeface="+mn-ea"/>
                <a:cs typeface="+mn-cs"/>
              </a:rPr>
              <a:t>Aug 30, 2012</a:t>
            </a:r>
          </a:p>
          <a:p>
            <a:r>
              <a:rPr lang="en-US" sz="900" kern="1200" dirty="0" smtClean="0">
                <a:solidFill>
                  <a:schemeClr val="tx1"/>
                </a:solidFill>
                <a:effectLst/>
                <a:latin typeface="Segoe UI" pitchFamily="34" charset="0"/>
                <a:ea typeface="+mn-ea"/>
                <a:cs typeface="+mn-cs"/>
              </a:rPr>
              <a:t>Visit office.com/preview to learn more about </a:t>
            </a:r>
            <a:r>
              <a:rPr lang="en-US" sz="900" u="sng" kern="1200" dirty="0" smtClean="0">
                <a:solidFill>
                  <a:schemeClr val="tx1"/>
                </a:solidFill>
                <a:effectLst/>
                <a:latin typeface="Segoe UI" pitchFamily="34" charset="0"/>
                <a:ea typeface="+mn-ea"/>
                <a:cs typeface="+mn-cs"/>
                <a:hlinkClick r:id="rId3"/>
              </a:rPr>
              <a:t>the new Outlook</a:t>
            </a:r>
            <a:r>
              <a:rPr lang="en-US" sz="900" kern="1200" dirty="0" smtClean="0">
                <a:solidFill>
                  <a:schemeClr val="tx1"/>
                </a:solidFill>
                <a:effectLst/>
                <a:latin typeface="Segoe UI" pitchFamily="34" charset="0"/>
                <a:ea typeface="+mn-ea"/>
                <a:cs typeface="+mn-cs"/>
              </a:rPr>
              <a:t>.</a:t>
            </a:r>
          </a:p>
        </p:txBody>
      </p:sp>
      <p:sp>
        <p:nvSpPr>
          <p:cNvPr id="4" name="Slide Number Placeholder 3"/>
          <p:cNvSpPr>
            <a:spLocks noGrp="1"/>
          </p:cNvSpPr>
          <p:nvPr>
            <p:ph type="sldNum" sz="quarter" idx="10"/>
          </p:nvPr>
        </p:nvSpPr>
        <p:spPr/>
        <p:txBody>
          <a:bodyPr/>
          <a:lstStyle/>
          <a:p>
            <a:fld id="{8B263312-38AA-4E1E-B2B5-0F8F122B24FE}" type="slidenum">
              <a:rPr lang="en-US" smtClean="0">
                <a:solidFill>
                  <a:prstClr val="black"/>
                </a:solidFill>
              </a:rPr>
              <a:pPr/>
              <a:t>7</a:t>
            </a:fld>
            <a:endParaRPr lang="en-US" dirty="0">
              <a:solidFill>
                <a:prstClr val="black"/>
              </a:solidFill>
            </a:endParaRPr>
          </a:p>
        </p:txBody>
      </p:sp>
    </p:spTree>
    <p:extLst>
      <p:ext uri="{BB962C8B-B14F-4D97-AF65-F5344CB8AC3E}">
        <p14:creationId xmlns:p14="http://schemas.microsoft.com/office/powerpoint/2010/main" val="30390160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900" b="1" i="0" kern="1200" dirty="0" smtClean="0">
                <a:solidFill>
                  <a:schemeClr val="tx1"/>
                </a:solidFill>
                <a:effectLst/>
                <a:latin typeface="Segoe UI" pitchFamily="34" charset="0"/>
                <a:ea typeface="+mn-ea"/>
                <a:cs typeface="+mn-cs"/>
              </a:rPr>
              <a:t>The new Office Web Apps</a:t>
            </a:r>
            <a:endParaRPr lang="en-US" sz="900" i="0" kern="1200" dirty="0" smtClean="0">
              <a:solidFill>
                <a:schemeClr val="tx1"/>
              </a:solidFill>
              <a:effectLst/>
              <a:latin typeface="Segoe UI" pitchFamily="34" charset="0"/>
              <a:ea typeface="+mn-ea"/>
              <a:cs typeface="+mn-cs"/>
            </a:endParaRPr>
          </a:p>
          <a:p>
            <a:r>
              <a:rPr lang="en-US" sz="900" kern="1200" dirty="0" smtClean="0">
                <a:solidFill>
                  <a:schemeClr val="tx1"/>
                </a:solidFill>
                <a:effectLst/>
                <a:latin typeface="Segoe UI" pitchFamily="34" charset="0"/>
                <a:ea typeface="+mn-ea"/>
                <a:cs typeface="+mn-cs"/>
              </a:rPr>
              <a:t>Aug 30, 2012</a:t>
            </a:r>
          </a:p>
          <a:p>
            <a:pPr marL="0" marR="0" indent="0" algn="l" defTabSz="914363" rtl="0" eaLnBrk="1" fontAlgn="auto" latinLnBrk="0" hangingPunct="1">
              <a:lnSpc>
                <a:spcPct val="90000"/>
              </a:lnSpc>
              <a:spcBef>
                <a:spcPts val="0"/>
              </a:spcBef>
              <a:spcAft>
                <a:spcPts val="333"/>
              </a:spcAft>
              <a:buClrTx/>
              <a:buSzTx/>
              <a:buFontTx/>
              <a:buNone/>
              <a:tabLst/>
              <a:defRPr/>
            </a:pPr>
            <a:r>
              <a:rPr lang="en-US" sz="900" kern="1200" dirty="0" smtClean="0">
                <a:solidFill>
                  <a:schemeClr val="tx1"/>
                </a:solidFill>
                <a:effectLst/>
                <a:latin typeface="Segoe UI" pitchFamily="34" charset="0"/>
                <a:ea typeface="+mn-ea"/>
                <a:cs typeface="+mn-cs"/>
              </a:rPr>
              <a:t>Visit the </a:t>
            </a:r>
            <a:r>
              <a:rPr lang="en-US" sz="900" u="sng" kern="1200" dirty="0" smtClean="0">
                <a:solidFill>
                  <a:schemeClr val="tx1"/>
                </a:solidFill>
                <a:effectLst/>
                <a:latin typeface="Segoe UI" pitchFamily="34" charset="0"/>
                <a:ea typeface="+mn-ea"/>
                <a:cs typeface="+mn-cs"/>
                <a:hlinkClick r:id="rId3"/>
              </a:rPr>
              <a:t>Office Web Apps blog</a:t>
            </a:r>
            <a:r>
              <a:rPr lang="en-US" sz="900" kern="1200" dirty="0" smtClean="0">
                <a:solidFill>
                  <a:schemeClr val="tx1"/>
                </a:solidFill>
                <a:effectLst/>
                <a:latin typeface="Segoe UI" pitchFamily="34" charset="0"/>
                <a:ea typeface="+mn-ea"/>
                <a:cs typeface="+mn-cs"/>
              </a:rPr>
              <a:t> to learn more about browser-based productivity.</a:t>
            </a:r>
          </a:p>
        </p:txBody>
      </p:sp>
      <p:sp>
        <p:nvSpPr>
          <p:cNvPr id="4" name="Slide Number Placeholder 3"/>
          <p:cNvSpPr>
            <a:spLocks noGrp="1"/>
          </p:cNvSpPr>
          <p:nvPr>
            <p:ph type="sldNum" sz="quarter" idx="10"/>
          </p:nvPr>
        </p:nvSpPr>
        <p:spPr/>
        <p:txBody>
          <a:bodyPr/>
          <a:lstStyle/>
          <a:p>
            <a:fld id="{8B263312-38AA-4E1E-B2B5-0F8F122B24FE}" type="slidenum">
              <a:rPr lang="en-US" smtClean="0">
                <a:solidFill>
                  <a:prstClr val="black"/>
                </a:solidFill>
              </a:rPr>
              <a:pPr/>
              <a:t>8</a:t>
            </a:fld>
            <a:endParaRPr lang="en-US" dirty="0">
              <a:solidFill>
                <a:prstClr val="black"/>
              </a:solidFill>
            </a:endParaRPr>
          </a:p>
        </p:txBody>
      </p:sp>
    </p:spTree>
    <p:extLst>
      <p:ext uri="{BB962C8B-B14F-4D97-AF65-F5344CB8AC3E}">
        <p14:creationId xmlns:p14="http://schemas.microsoft.com/office/powerpoint/2010/main" val="303901602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900" b="1" i="0" kern="1200" dirty="0" smtClean="0">
                <a:solidFill>
                  <a:schemeClr val="tx1"/>
                </a:solidFill>
                <a:effectLst/>
                <a:latin typeface="Segoe UI" pitchFamily="34" charset="0"/>
                <a:ea typeface="+mn-ea"/>
                <a:cs typeface="+mn-cs"/>
              </a:rPr>
              <a:t>Excel 2013 Preview</a:t>
            </a:r>
            <a:endParaRPr lang="en-US" sz="900" i="0" kern="1200" dirty="0" smtClean="0">
              <a:solidFill>
                <a:schemeClr val="tx1"/>
              </a:solidFill>
              <a:effectLst/>
              <a:latin typeface="Segoe UI" pitchFamily="34" charset="0"/>
              <a:ea typeface="+mn-ea"/>
              <a:cs typeface="+mn-cs"/>
            </a:endParaRPr>
          </a:p>
          <a:p>
            <a:r>
              <a:rPr lang="en-US" sz="900" kern="1200" dirty="0" smtClean="0">
                <a:solidFill>
                  <a:schemeClr val="tx1"/>
                </a:solidFill>
                <a:effectLst/>
                <a:latin typeface="Segoe UI" pitchFamily="34" charset="0"/>
                <a:ea typeface="+mn-ea"/>
                <a:cs typeface="+mn-cs"/>
              </a:rPr>
              <a:t>Aug 30, 2012</a:t>
            </a:r>
          </a:p>
          <a:p>
            <a:r>
              <a:rPr lang="en-US" sz="900" kern="1200" dirty="0" smtClean="0">
                <a:solidFill>
                  <a:schemeClr val="tx1"/>
                </a:solidFill>
                <a:effectLst/>
                <a:latin typeface="Segoe UI" pitchFamily="34" charset="0"/>
                <a:ea typeface="+mn-ea"/>
                <a:cs typeface="+mn-cs"/>
              </a:rPr>
              <a:t>Visit office.com/preview to learn more about </a:t>
            </a:r>
            <a:r>
              <a:rPr lang="en-US" sz="900" u="sng" kern="1200" dirty="0" smtClean="0">
                <a:solidFill>
                  <a:schemeClr val="tx1"/>
                </a:solidFill>
                <a:effectLst/>
                <a:latin typeface="Segoe UI" pitchFamily="34" charset="0"/>
                <a:ea typeface="+mn-ea"/>
                <a:cs typeface="+mn-cs"/>
                <a:hlinkClick r:id="rId3"/>
              </a:rPr>
              <a:t>the new Excel</a:t>
            </a:r>
            <a:r>
              <a:rPr lang="en-US" sz="900" kern="1200" dirty="0" smtClean="0">
                <a:solidFill>
                  <a:schemeClr val="tx1"/>
                </a:solidFill>
                <a:effectLst/>
                <a:latin typeface="Segoe UI" pitchFamily="34" charset="0"/>
                <a:ea typeface="+mn-ea"/>
                <a:cs typeface="+mn-cs"/>
              </a:rPr>
              <a:t>.</a:t>
            </a:r>
          </a:p>
        </p:txBody>
      </p:sp>
      <p:sp>
        <p:nvSpPr>
          <p:cNvPr id="4" name="Slide Number Placeholder 3"/>
          <p:cNvSpPr>
            <a:spLocks noGrp="1"/>
          </p:cNvSpPr>
          <p:nvPr>
            <p:ph type="sldNum" sz="quarter" idx="10"/>
          </p:nvPr>
        </p:nvSpPr>
        <p:spPr/>
        <p:txBody>
          <a:bodyPr/>
          <a:lstStyle/>
          <a:p>
            <a:fld id="{8B263312-38AA-4E1E-B2B5-0F8F122B24FE}" type="slidenum">
              <a:rPr lang="en-US" smtClean="0">
                <a:solidFill>
                  <a:prstClr val="black"/>
                </a:solidFill>
              </a:rPr>
              <a:pPr/>
              <a:t>9</a:t>
            </a:fld>
            <a:endParaRPr lang="en-US" dirty="0">
              <a:solidFill>
                <a:prstClr val="black"/>
              </a:solidFill>
            </a:endParaRPr>
          </a:p>
        </p:txBody>
      </p:sp>
    </p:spTree>
    <p:extLst>
      <p:ext uri="{BB962C8B-B14F-4D97-AF65-F5344CB8AC3E}">
        <p14:creationId xmlns:p14="http://schemas.microsoft.com/office/powerpoint/2010/main" val="30390160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900" b="1" i="0" kern="1200" dirty="0" smtClean="0">
                <a:solidFill>
                  <a:schemeClr val="tx1"/>
                </a:solidFill>
                <a:effectLst/>
                <a:latin typeface="Segoe UI" pitchFamily="34" charset="0"/>
                <a:ea typeface="+mn-ea"/>
                <a:cs typeface="+mn-cs"/>
              </a:rPr>
              <a:t>SharePoint, Exchange and Lync 2013</a:t>
            </a:r>
            <a:r>
              <a:rPr lang="en-US" sz="900" b="1" i="0" kern="1200" baseline="0" dirty="0" smtClean="0">
                <a:solidFill>
                  <a:schemeClr val="tx1"/>
                </a:solidFill>
                <a:effectLst/>
                <a:latin typeface="Segoe UI" pitchFamily="34" charset="0"/>
                <a:ea typeface="+mn-ea"/>
                <a:cs typeface="+mn-cs"/>
              </a:rPr>
              <a:t> Preview</a:t>
            </a:r>
            <a:endParaRPr lang="en-US" sz="900" i="0" kern="1200" dirty="0" smtClean="0">
              <a:solidFill>
                <a:schemeClr val="tx1"/>
              </a:solidFill>
              <a:effectLst/>
              <a:latin typeface="Segoe UI" pitchFamily="34" charset="0"/>
              <a:ea typeface="+mn-ea"/>
              <a:cs typeface="+mn-cs"/>
            </a:endParaRPr>
          </a:p>
          <a:p>
            <a:r>
              <a:rPr lang="en-US" sz="900" kern="1200" dirty="0" smtClean="0">
                <a:solidFill>
                  <a:schemeClr val="tx1"/>
                </a:solidFill>
                <a:effectLst/>
                <a:latin typeface="Segoe UI" pitchFamily="34" charset="0"/>
                <a:ea typeface="+mn-ea"/>
                <a:cs typeface="+mn-cs"/>
              </a:rPr>
              <a:t>Aug 30, 2012</a:t>
            </a:r>
          </a:p>
          <a:p>
            <a:r>
              <a:rPr lang="en-US" sz="900" kern="1200" dirty="0" smtClean="0">
                <a:solidFill>
                  <a:schemeClr val="tx1"/>
                </a:solidFill>
                <a:effectLst/>
                <a:latin typeface="Segoe UI" pitchFamily="34" charset="0"/>
                <a:ea typeface="+mn-ea"/>
                <a:cs typeface="+mn-cs"/>
              </a:rPr>
              <a:t>Visit office.com/preview to learn more about social capabilities in </a:t>
            </a:r>
            <a:r>
              <a:rPr lang="en-US" sz="900" u="sng" kern="1200" dirty="0" smtClean="0">
                <a:solidFill>
                  <a:schemeClr val="tx1"/>
                </a:solidFill>
                <a:effectLst/>
                <a:latin typeface="Segoe UI" pitchFamily="34" charset="0"/>
                <a:ea typeface="+mn-ea"/>
                <a:cs typeface="+mn-cs"/>
                <a:hlinkClick r:id="rId3"/>
              </a:rPr>
              <a:t>the new Office Servers</a:t>
            </a:r>
            <a:r>
              <a:rPr lang="en-US" sz="900" kern="1200" dirty="0" smtClean="0">
                <a:solidFill>
                  <a:schemeClr val="tx1"/>
                </a:solidFill>
                <a:effectLst/>
                <a:latin typeface="Segoe UI" pitchFamily="34" charset="0"/>
                <a:ea typeface="+mn-ea"/>
                <a:cs typeface="+mn-cs"/>
              </a:rPr>
              <a:t>.</a:t>
            </a:r>
          </a:p>
        </p:txBody>
      </p:sp>
      <p:sp>
        <p:nvSpPr>
          <p:cNvPr id="4" name="Slide Number Placeholder 3"/>
          <p:cNvSpPr>
            <a:spLocks noGrp="1"/>
          </p:cNvSpPr>
          <p:nvPr>
            <p:ph type="sldNum" sz="quarter" idx="10"/>
          </p:nvPr>
        </p:nvSpPr>
        <p:spPr/>
        <p:txBody>
          <a:bodyPr/>
          <a:lstStyle/>
          <a:p>
            <a:fld id="{8B263312-38AA-4E1E-B2B5-0F8F122B24FE}" type="slidenum">
              <a:rPr lang="en-US" smtClean="0">
                <a:solidFill>
                  <a:prstClr val="black"/>
                </a:solidFill>
              </a:rPr>
              <a:pPr/>
              <a:t>10</a:t>
            </a:fld>
            <a:endParaRPr lang="en-US" dirty="0">
              <a:solidFill>
                <a:prstClr val="black"/>
              </a:solidFill>
            </a:endParaRPr>
          </a:p>
        </p:txBody>
      </p:sp>
    </p:spTree>
    <p:extLst>
      <p:ext uri="{BB962C8B-B14F-4D97-AF65-F5344CB8AC3E}">
        <p14:creationId xmlns:p14="http://schemas.microsoft.com/office/powerpoint/2010/main" val="30390160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900" b="1" i="0" kern="1200" dirty="0" smtClean="0">
                <a:solidFill>
                  <a:schemeClr val="tx1"/>
                </a:solidFill>
                <a:effectLst/>
                <a:latin typeface="Segoe UI" pitchFamily="34" charset="0"/>
                <a:ea typeface="+mn-ea"/>
                <a:cs typeface="+mn-cs"/>
              </a:rPr>
              <a:t>OneNote 2013 Preview</a:t>
            </a:r>
            <a:endParaRPr lang="en-US" sz="900" i="0" kern="1200" dirty="0" smtClean="0">
              <a:solidFill>
                <a:schemeClr val="tx1"/>
              </a:solidFill>
              <a:effectLst/>
              <a:latin typeface="Segoe UI" pitchFamily="34" charset="0"/>
              <a:ea typeface="+mn-ea"/>
              <a:cs typeface="+mn-cs"/>
            </a:endParaRPr>
          </a:p>
          <a:p>
            <a:r>
              <a:rPr lang="en-US" sz="900" kern="1200" dirty="0" smtClean="0">
                <a:solidFill>
                  <a:schemeClr val="tx1"/>
                </a:solidFill>
                <a:effectLst/>
                <a:latin typeface="Segoe UI" pitchFamily="34" charset="0"/>
                <a:ea typeface="+mn-ea"/>
                <a:cs typeface="+mn-cs"/>
              </a:rPr>
              <a:t>Aug 30, 2012</a:t>
            </a:r>
          </a:p>
          <a:p>
            <a:r>
              <a:rPr lang="en-US" sz="900" kern="1200" dirty="0" smtClean="0">
                <a:solidFill>
                  <a:schemeClr val="tx1"/>
                </a:solidFill>
                <a:effectLst/>
                <a:latin typeface="Segoe UI" pitchFamily="34" charset="0"/>
                <a:ea typeface="+mn-ea"/>
                <a:cs typeface="+mn-cs"/>
              </a:rPr>
              <a:t>Visit office.com/preview to learn more about </a:t>
            </a:r>
            <a:r>
              <a:rPr lang="en-US" sz="900" u="sng" kern="1200" dirty="0" smtClean="0">
                <a:solidFill>
                  <a:schemeClr val="tx1"/>
                </a:solidFill>
                <a:effectLst/>
                <a:latin typeface="Segoe UI" pitchFamily="34" charset="0"/>
                <a:ea typeface="+mn-ea"/>
                <a:cs typeface="+mn-cs"/>
                <a:hlinkClick r:id="rId3"/>
              </a:rPr>
              <a:t>the new OneNote</a:t>
            </a:r>
            <a:r>
              <a:rPr lang="en-US" sz="900" kern="1200" dirty="0" smtClean="0">
                <a:solidFill>
                  <a:schemeClr val="tx1"/>
                </a:solidFill>
                <a:effectLst/>
                <a:latin typeface="Segoe UI" pitchFamily="34" charset="0"/>
                <a:ea typeface="+mn-ea"/>
                <a:cs typeface="+mn-cs"/>
              </a:rPr>
              <a:t>.</a:t>
            </a:r>
          </a:p>
        </p:txBody>
      </p:sp>
      <p:sp>
        <p:nvSpPr>
          <p:cNvPr id="4" name="Slide Number Placeholder 3"/>
          <p:cNvSpPr>
            <a:spLocks noGrp="1"/>
          </p:cNvSpPr>
          <p:nvPr>
            <p:ph type="sldNum" sz="quarter" idx="10"/>
          </p:nvPr>
        </p:nvSpPr>
        <p:spPr/>
        <p:txBody>
          <a:bodyPr/>
          <a:lstStyle/>
          <a:p>
            <a:fld id="{8B263312-38AA-4E1E-B2B5-0F8F122B24FE}" type="slidenum">
              <a:rPr lang="en-US" smtClean="0">
                <a:solidFill>
                  <a:prstClr val="black"/>
                </a:solidFill>
              </a:rPr>
              <a:pPr/>
              <a:t>11</a:t>
            </a:fld>
            <a:endParaRPr lang="en-US" dirty="0">
              <a:solidFill>
                <a:prstClr val="black"/>
              </a:solidFill>
            </a:endParaRPr>
          </a:p>
        </p:txBody>
      </p:sp>
    </p:spTree>
    <p:extLst>
      <p:ext uri="{BB962C8B-B14F-4D97-AF65-F5344CB8AC3E}">
        <p14:creationId xmlns:p14="http://schemas.microsoft.com/office/powerpoint/2010/main" val="30390160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6.png"/></Relationships>
</file>

<file path=ppt/slideLayouts/_rels/slideLayout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6.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6.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2_Title Slide 3">
    <p:spTree>
      <p:nvGrpSpPr>
        <p:cNvPr id="1" name=""/>
        <p:cNvGrpSpPr/>
        <p:nvPr/>
      </p:nvGrpSpPr>
      <p:grpSpPr>
        <a:xfrm>
          <a:off x="0" y="0"/>
          <a:ext cx="0" cy="0"/>
          <a:chOff x="0" y="0"/>
          <a:chExt cx="0" cy="0"/>
        </a:xfrm>
      </p:grpSpPr>
      <p:sp>
        <p:nvSpPr>
          <p:cNvPr id="2" name="Title 1"/>
          <p:cNvSpPr>
            <a:spLocks noGrp="1"/>
          </p:cNvSpPr>
          <p:nvPr>
            <p:ph type="ctrTitle"/>
          </p:nvPr>
        </p:nvSpPr>
        <p:spPr>
          <a:xfrm>
            <a:off x="4932445" y="1954476"/>
            <a:ext cx="6888082" cy="968834"/>
          </a:xfrm>
        </p:spPr>
        <p:txBody>
          <a:bodyPr anchor="b">
            <a:noAutofit/>
          </a:bodyPr>
          <a:lstStyle>
            <a:lvl1pPr>
              <a:lnSpc>
                <a:spcPct val="90000"/>
              </a:lnSpc>
              <a:defRPr sz="4000" baseline="0"/>
            </a:lvl1pPr>
          </a:lstStyle>
          <a:p>
            <a:r>
              <a:rPr lang="en-US" smtClean="0"/>
              <a:t>Click to edit Master title style</a:t>
            </a:r>
            <a:endParaRPr lang="en-US" dirty="0"/>
          </a:p>
        </p:txBody>
      </p:sp>
      <p:sp>
        <p:nvSpPr>
          <p:cNvPr id="3" name="Subtitle 2"/>
          <p:cNvSpPr>
            <a:spLocks noGrp="1"/>
          </p:cNvSpPr>
          <p:nvPr>
            <p:ph type="subTitle" idx="1"/>
          </p:nvPr>
        </p:nvSpPr>
        <p:spPr>
          <a:xfrm>
            <a:off x="4932219" y="2978728"/>
            <a:ext cx="6888306" cy="463255"/>
          </a:xfrm>
        </p:spPr>
        <p:txBody>
          <a:bodyPr anchor="ctr">
            <a:noAutofit/>
          </a:bodyPr>
          <a:lstStyle>
            <a:lvl1pPr marL="0" indent="0" algn="l">
              <a:lnSpc>
                <a:spcPct val="90000"/>
              </a:lnSpc>
              <a:spcBef>
                <a:spcPts val="0"/>
              </a:spcBef>
              <a:buNone/>
              <a:defRPr sz="2000">
                <a:solidFill>
                  <a:schemeClr val="tx2">
                    <a:alpha val="99000"/>
                  </a:schemeClr>
                </a:solidFill>
              </a:defRPr>
            </a:lvl1pPr>
            <a:lvl2pPr marL="457078" indent="0" algn="ctr">
              <a:buNone/>
              <a:defRPr>
                <a:solidFill>
                  <a:schemeClr val="tx1">
                    <a:tint val="75000"/>
                  </a:schemeClr>
                </a:solidFill>
              </a:defRPr>
            </a:lvl2pPr>
            <a:lvl3pPr marL="914156" indent="0" algn="ctr">
              <a:buNone/>
              <a:defRPr>
                <a:solidFill>
                  <a:schemeClr val="tx1">
                    <a:tint val="75000"/>
                  </a:schemeClr>
                </a:solidFill>
              </a:defRPr>
            </a:lvl3pPr>
            <a:lvl4pPr marL="1371233" indent="0" algn="ctr">
              <a:buNone/>
              <a:defRPr>
                <a:solidFill>
                  <a:schemeClr val="tx1">
                    <a:tint val="75000"/>
                  </a:schemeClr>
                </a:solidFill>
              </a:defRPr>
            </a:lvl4pPr>
            <a:lvl5pPr marL="1828313" indent="0" algn="ctr">
              <a:buNone/>
              <a:defRPr>
                <a:solidFill>
                  <a:schemeClr val="tx1">
                    <a:tint val="75000"/>
                  </a:schemeClr>
                </a:solidFill>
              </a:defRPr>
            </a:lvl5pPr>
            <a:lvl6pPr marL="2285391" indent="0" algn="ctr">
              <a:buNone/>
              <a:defRPr>
                <a:solidFill>
                  <a:schemeClr val="tx1">
                    <a:tint val="75000"/>
                  </a:schemeClr>
                </a:solidFill>
              </a:defRPr>
            </a:lvl6pPr>
            <a:lvl7pPr marL="2742468" indent="0" algn="ctr">
              <a:buNone/>
              <a:defRPr>
                <a:solidFill>
                  <a:schemeClr val="tx1">
                    <a:tint val="75000"/>
                  </a:schemeClr>
                </a:solidFill>
              </a:defRPr>
            </a:lvl7pPr>
            <a:lvl8pPr marL="3199546" indent="0" algn="ctr">
              <a:buNone/>
              <a:defRPr>
                <a:solidFill>
                  <a:schemeClr val="tx1">
                    <a:tint val="75000"/>
                  </a:schemeClr>
                </a:solidFill>
              </a:defRPr>
            </a:lvl8pPr>
            <a:lvl9pPr marL="3656624" indent="0" algn="ctr">
              <a:buNone/>
              <a:defRPr>
                <a:solidFill>
                  <a:schemeClr val="tx1">
                    <a:tint val="75000"/>
                  </a:schemeClr>
                </a:solidFill>
              </a:defRPr>
            </a:lvl9pPr>
          </a:lstStyle>
          <a:p>
            <a:r>
              <a:rPr lang="en-US" smtClean="0"/>
              <a:t>Click to edit Master subtitle style</a:t>
            </a:r>
            <a:endParaRPr lang="en-US" dirty="0"/>
          </a:p>
        </p:txBody>
      </p:sp>
      <p:cxnSp>
        <p:nvCxnSpPr>
          <p:cNvPr id="7" name="Straight Connector 6"/>
          <p:cNvCxnSpPr/>
          <p:nvPr/>
        </p:nvCxnSpPr>
        <p:spPr>
          <a:xfrm>
            <a:off x="4264003" y="2022763"/>
            <a:ext cx="0" cy="1648692"/>
          </a:xfrm>
          <a:prstGeom prst="line">
            <a:avLst/>
          </a:prstGeom>
          <a:ln w="28575" cap="rnd">
            <a:solidFill>
              <a:srgbClr val="EE7816"/>
            </a:solidFill>
            <a:prstDash val="sysDot"/>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08464842"/>
      </p:ext>
    </p:extLst>
  </p:cSld>
  <p:clrMapOvr>
    <a:masterClrMapping/>
  </p:clrMapOvr>
  <p:transition>
    <p:fade/>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p:cSld name="3_Title Slide 3">
    <p:spTree>
      <p:nvGrpSpPr>
        <p:cNvPr id="1" name=""/>
        <p:cNvGrpSpPr/>
        <p:nvPr/>
      </p:nvGrpSpPr>
      <p:grpSpPr>
        <a:xfrm>
          <a:off x="0" y="0"/>
          <a:ext cx="0" cy="0"/>
          <a:chOff x="0" y="0"/>
          <a:chExt cx="0" cy="0"/>
        </a:xfrm>
      </p:grpSpPr>
      <p:pic>
        <p:nvPicPr>
          <p:cNvPr id="19" name="Picture 18"/>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6855" y="6058285"/>
            <a:ext cx="1491398" cy="475012"/>
          </a:xfrm>
          <a:prstGeom prst="rect">
            <a:avLst/>
          </a:prstGeom>
        </p:spPr>
      </p:pic>
      <p:sp>
        <p:nvSpPr>
          <p:cNvPr id="8" name="Title 1"/>
          <p:cNvSpPr>
            <a:spLocks noGrp="1"/>
          </p:cNvSpPr>
          <p:nvPr>
            <p:ph type="title"/>
          </p:nvPr>
        </p:nvSpPr>
        <p:spPr>
          <a:xfrm>
            <a:off x="1537856" y="4177145"/>
            <a:ext cx="10282670" cy="443198"/>
          </a:xfrm>
        </p:spPr>
        <p:txBody>
          <a:bodyPr>
            <a:spAutoFit/>
          </a:bodyPr>
          <a:lstStyle>
            <a:lvl1pPr algn="r">
              <a:defRPr>
                <a:solidFill>
                  <a:schemeClr val="accent1">
                    <a:alpha val="99000"/>
                  </a:schemeClr>
                </a:solidFill>
              </a:defRPr>
            </a:lvl1pPr>
          </a:lstStyle>
          <a:p>
            <a:r>
              <a:rPr lang="en-US" smtClean="0"/>
              <a:t>Click to edit Master title style</a:t>
            </a:r>
            <a:endParaRPr lang="en-US" dirty="0"/>
          </a:p>
        </p:txBody>
      </p:sp>
      <p:sp>
        <p:nvSpPr>
          <p:cNvPr id="10" name="Subtitle 2"/>
          <p:cNvSpPr>
            <a:spLocks noGrp="1"/>
          </p:cNvSpPr>
          <p:nvPr>
            <p:ph type="subTitle" idx="1"/>
          </p:nvPr>
        </p:nvSpPr>
        <p:spPr>
          <a:xfrm>
            <a:off x="1556600" y="4710548"/>
            <a:ext cx="10263927" cy="276999"/>
          </a:xfrm>
        </p:spPr>
        <p:txBody>
          <a:bodyPr anchor="t">
            <a:spAutoFit/>
          </a:bodyPr>
          <a:lstStyle>
            <a:lvl1pPr marL="0" indent="0" algn="r">
              <a:lnSpc>
                <a:spcPct val="90000"/>
              </a:lnSpc>
              <a:spcBef>
                <a:spcPts val="0"/>
              </a:spcBef>
              <a:buNone/>
              <a:defRPr sz="2000">
                <a:solidFill>
                  <a:schemeClr val="tx2">
                    <a:alpha val="99000"/>
                  </a:schemeClr>
                </a:solidFill>
              </a:defRPr>
            </a:lvl1pPr>
            <a:lvl2pPr marL="457078" indent="0" algn="ctr">
              <a:buNone/>
              <a:defRPr>
                <a:solidFill>
                  <a:schemeClr val="tx1">
                    <a:tint val="75000"/>
                  </a:schemeClr>
                </a:solidFill>
              </a:defRPr>
            </a:lvl2pPr>
            <a:lvl3pPr marL="914156" indent="0" algn="ctr">
              <a:buNone/>
              <a:defRPr>
                <a:solidFill>
                  <a:schemeClr val="tx1">
                    <a:tint val="75000"/>
                  </a:schemeClr>
                </a:solidFill>
              </a:defRPr>
            </a:lvl3pPr>
            <a:lvl4pPr marL="1371233" indent="0" algn="ctr">
              <a:buNone/>
              <a:defRPr>
                <a:solidFill>
                  <a:schemeClr val="tx1">
                    <a:tint val="75000"/>
                  </a:schemeClr>
                </a:solidFill>
              </a:defRPr>
            </a:lvl4pPr>
            <a:lvl5pPr marL="1828313" indent="0" algn="ctr">
              <a:buNone/>
              <a:defRPr>
                <a:solidFill>
                  <a:schemeClr val="tx1">
                    <a:tint val="75000"/>
                  </a:schemeClr>
                </a:solidFill>
              </a:defRPr>
            </a:lvl5pPr>
            <a:lvl6pPr marL="2285391" indent="0" algn="ctr">
              <a:buNone/>
              <a:defRPr>
                <a:solidFill>
                  <a:schemeClr val="tx1">
                    <a:tint val="75000"/>
                  </a:schemeClr>
                </a:solidFill>
              </a:defRPr>
            </a:lvl6pPr>
            <a:lvl7pPr marL="2742468" indent="0" algn="ctr">
              <a:buNone/>
              <a:defRPr>
                <a:solidFill>
                  <a:schemeClr val="tx1">
                    <a:tint val="75000"/>
                  </a:schemeClr>
                </a:solidFill>
              </a:defRPr>
            </a:lvl7pPr>
            <a:lvl8pPr marL="3199546" indent="0" algn="ctr">
              <a:buNone/>
              <a:defRPr>
                <a:solidFill>
                  <a:schemeClr val="tx1">
                    <a:tint val="75000"/>
                  </a:schemeClr>
                </a:solidFill>
              </a:defRPr>
            </a:lvl8pPr>
            <a:lvl9pPr marL="3656624" indent="0" algn="ctr">
              <a:buNone/>
              <a:defRPr>
                <a:solidFill>
                  <a:schemeClr val="tx1">
                    <a:tint val="75000"/>
                  </a:schemeClr>
                </a:solidFill>
              </a:defRPr>
            </a:lvl9pPr>
          </a:lstStyle>
          <a:p>
            <a:r>
              <a:rPr lang="en-US" smtClean="0"/>
              <a:t>Click to edit Master subtitle style</a:t>
            </a:r>
            <a:endParaRPr lang="en-US" dirty="0"/>
          </a:p>
        </p:txBody>
      </p:sp>
      <p:sp>
        <p:nvSpPr>
          <p:cNvPr id="3" name="Text Placeholder 2"/>
          <p:cNvSpPr>
            <a:spLocks noGrp="1"/>
          </p:cNvSpPr>
          <p:nvPr>
            <p:ph type="body" sz="quarter" idx="10" hasCustomPrompt="1"/>
          </p:nvPr>
        </p:nvSpPr>
        <p:spPr>
          <a:xfrm>
            <a:off x="1478309" y="2899328"/>
            <a:ext cx="10328361" cy="1218795"/>
          </a:xfrm>
        </p:spPr>
        <p:txBody>
          <a:bodyPr anchor="ctr">
            <a:spAutoFit/>
          </a:bodyPr>
          <a:lstStyle>
            <a:lvl1pPr marL="0" indent="0" algn="r">
              <a:buFontTx/>
              <a:buNone/>
              <a:defRPr lang="en-US" sz="8800" kern="1200" dirty="0" smtClean="0">
                <a:solidFill>
                  <a:schemeClr val="accent2">
                    <a:alpha val="99000"/>
                  </a:schemeClr>
                </a:solidFill>
                <a:latin typeface="+mn-lt"/>
                <a:ea typeface="+mn-ea"/>
                <a:cs typeface="+mn-cs"/>
              </a:defRPr>
            </a:lvl1pPr>
            <a:lvl2pPr marL="460271" indent="0">
              <a:buFontTx/>
              <a:buNone/>
              <a:defRPr lang="en-US" sz="11500" kern="1200" dirty="0" smtClean="0">
                <a:solidFill>
                  <a:schemeClr val="accent2">
                    <a:alpha val="99000"/>
                  </a:schemeClr>
                </a:solidFill>
                <a:latin typeface="+mn-lt"/>
                <a:ea typeface="+mn-ea"/>
                <a:cs typeface="+mn-cs"/>
              </a:defRPr>
            </a:lvl2pPr>
            <a:lvl3pPr marL="855469" indent="0">
              <a:buFontTx/>
              <a:buNone/>
              <a:defRPr lang="en-US" sz="11500" kern="1200" dirty="0" smtClean="0">
                <a:solidFill>
                  <a:schemeClr val="accent2">
                    <a:alpha val="99000"/>
                  </a:schemeClr>
                </a:solidFill>
                <a:latin typeface="+mn-lt"/>
                <a:ea typeface="+mn-ea"/>
                <a:cs typeface="+mn-cs"/>
              </a:defRPr>
            </a:lvl3pPr>
            <a:lvl4pPr marL="1258602" indent="0">
              <a:buFontTx/>
              <a:buNone/>
              <a:defRPr lang="en-US" sz="11500" kern="1200" dirty="0" smtClean="0">
                <a:solidFill>
                  <a:schemeClr val="accent2">
                    <a:alpha val="99000"/>
                  </a:schemeClr>
                </a:solidFill>
                <a:latin typeface="+mn-lt"/>
                <a:ea typeface="+mn-ea"/>
                <a:cs typeface="+mn-cs"/>
              </a:defRPr>
            </a:lvl4pPr>
            <a:lvl5pPr marL="1604599" indent="0">
              <a:buFontTx/>
              <a:buNone/>
              <a:defRPr lang="en-US" sz="11500" kern="1200" dirty="0">
                <a:solidFill>
                  <a:schemeClr val="accent2">
                    <a:alpha val="99000"/>
                  </a:schemeClr>
                </a:solidFill>
                <a:latin typeface="+mn-lt"/>
                <a:ea typeface="+mn-ea"/>
                <a:cs typeface="+mn-cs"/>
              </a:defRPr>
            </a:lvl5pPr>
          </a:lstStyle>
          <a:p>
            <a:pPr lvl="0"/>
            <a:r>
              <a:rPr lang="en-US" dirty="0" smtClean="0"/>
              <a:t>EDIT</a:t>
            </a:r>
            <a:endParaRPr lang="en-US" dirty="0"/>
          </a:p>
        </p:txBody>
      </p:sp>
      <p:pic>
        <p:nvPicPr>
          <p:cNvPr id="6" name="Picture 2" descr="\\tkzaw-pro-17\mydocs6\acaldera\My Documents\My Pictures\logos\Lync-grid_h_rgb.png"/>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0809222" y="6095766"/>
            <a:ext cx="882024" cy="40005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866720" y="6101465"/>
            <a:ext cx="1531354" cy="388654"/>
          </a:xfrm>
          <a:prstGeom prst="rect">
            <a:avLst/>
          </a:prstGeom>
        </p:spPr>
      </p:pic>
      <p:pic>
        <p:nvPicPr>
          <p:cNvPr id="9" name="Picture 8"/>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7406539" y="6093843"/>
            <a:ext cx="1394218" cy="403895"/>
          </a:xfrm>
          <a:prstGeom prst="rect">
            <a:avLst/>
          </a:prstGeom>
        </p:spPr>
      </p:pic>
    </p:spTree>
    <p:extLst>
      <p:ext uri="{BB962C8B-B14F-4D97-AF65-F5344CB8AC3E}">
        <p14:creationId xmlns:p14="http://schemas.microsoft.com/office/powerpoint/2010/main" val="3160782525"/>
      </p:ext>
    </p:extLst>
  </p:cSld>
  <p:clrMapOvr>
    <a:masterClrMapping/>
  </p:clrMapOvr>
  <p:transition>
    <p:fade/>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22275" y="436564"/>
            <a:ext cx="11398249" cy="444500"/>
          </a:xfrm>
        </p:spPr>
        <p:txBody>
          <a:bodyPr/>
          <a:lstStyle/>
          <a:p>
            <a:r>
              <a:rPr lang="en-US" smtClean="0"/>
              <a:t>Click to edit Master title style</a:t>
            </a:r>
            <a:endParaRPr lang="en-US" dirty="0"/>
          </a:p>
        </p:txBody>
      </p:sp>
      <p:sp>
        <p:nvSpPr>
          <p:cNvPr id="5" name="Text Placeholder 4"/>
          <p:cNvSpPr>
            <a:spLocks noGrp="1"/>
          </p:cNvSpPr>
          <p:nvPr>
            <p:ph type="body" sz="quarter" idx="10"/>
          </p:nvPr>
        </p:nvSpPr>
        <p:spPr>
          <a:xfrm>
            <a:off x="422275" y="1198565"/>
            <a:ext cx="11398249" cy="133498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4" name="Picture 3"/>
          <p:cNvPicPr>
            <a:picLocks noChangeAspect="1"/>
          </p:cNvPicPr>
          <p:nvPr/>
        </p:nvPicPr>
        <p:blipFill>
          <a:blip r:embed="rId2" cstate="email">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a:ext>
            </a:extLst>
          </a:blip>
          <a:stretch>
            <a:fillRect/>
          </a:stretch>
        </p:blipFill>
        <p:spPr>
          <a:xfrm>
            <a:off x="10590214" y="6344945"/>
            <a:ext cx="1371600" cy="436856"/>
          </a:xfrm>
          <a:prstGeom prst="rect">
            <a:avLst/>
          </a:prstGeom>
        </p:spPr>
      </p:pic>
      <p:sp>
        <p:nvSpPr>
          <p:cNvPr id="6" name="Slide Number Placeholder 4"/>
          <p:cNvSpPr>
            <a:spLocks noGrp="1"/>
          </p:cNvSpPr>
          <p:nvPr>
            <p:ph type="sldNum" sz="quarter" idx="4"/>
          </p:nvPr>
        </p:nvSpPr>
        <p:spPr>
          <a:xfrm>
            <a:off x="415635" y="6267308"/>
            <a:ext cx="398607" cy="365125"/>
          </a:xfrm>
          <a:prstGeom prst="rect">
            <a:avLst/>
          </a:prstGeom>
        </p:spPr>
        <p:txBody>
          <a:bodyPr vert="horz" lIns="91429" tIns="45715" rIns="91429" bIns="45715" rtlCol="0" anchor="ctr"/>
          <a:lstStyle>
            <a:lvl1pPr algn="l">
              <a:defRPr sz="1200">
                <a:solidFill>
                  <a:schemeClr val="tx1">
                    <a:tint val="75000"/>
                  </a:schemeClr>
                </a:solidFill>
              </a:defRPr>
            </a:lvl1pPr>
          </a:lstStyle>
          <a:p>
            <a:fld id="{B60359E2-F1E6-40F3-81C3-5A646FA87138}" type="slidenum">
              <a:rPr lang="en-US" smtClean="0"/>
              <a:pPr/>
              <a:t>‹Nr.›</a:t>
            </a:fld>
            <a:endParaRPr lang="en-US" dirty="0"/>
          </a:p>
        </p:txBody>
      </p:sp>
    </p:spTree>
    <p:extLst>
      <p:ext uri="{BB962C8B-B14F-4D97-AF65-F5344CB8AC3E}">
        <p14:creationId xmlns:p14="http://schemas.microsoft.com/office/powerpoint/2010/main" val="2234224933"/>
      </p:ext>
    </p:extLst>
  </p:cSld>
  <p:clrMapOvr>
    <a:masterClrMapping/>
  </p:clrMapOvr>
  <p:transition>
    <p:fade/>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p:cSld name="2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22275" y="436564"/>
            <a:ext cx="11398249" cy="444500"/>
          </a:xfrm>
        </p:spPr>
        <p:txBody>
          <a:bodyPr/>
          <a:lstStyle/>
          <a:p>
            <a:r>
              <a:rPr lang="en-US" smtClean="0"/>
              <a:t>Click to edit Master title style</a:t>
            </a:r>
            <a:endParaRPr lang="en-US" dirty="0"/>
          </a:p>
        </p:txBody>
      </p:sp>
      <p:sp>
        <p:nvSpPr>
          <p:cNvPr id="5" name="Text Placeholder 4"/>
          <p:cNvSpPr>
            <a:spLocks noGrp="1"/>
          </p:cNvSpPr>
          <p:nvPr>
            <p:ph type="body" sz="quarter" idx="10"/>
          </p:nvPr>
        </p:nvSpPr>
        <p:spPr>
          <a:xfrm>
            <a:off x="422275" y="1198565"/>
            <a:ext cx="11398249" cy="133498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4" name="Picture 3"/>
          <p:cNvPicPr>
            <a:picLocks noChangeAspect="1"/>
          </p:cNvPicPr>
          <p:nvPr/>
        </p:nvPicPr>
        <p:blipFill>
          <a:blip r:embed="rId2" cstate="email">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a:ext>
            </a:extLst>
          </a:blip>
          <a:stretch>
            <a:fillRect/>
          </a:stretch>
        </p:blipFill>
        <p:spPr>
          <a:xfrm>
            <a:off x="10590214" y="6344945"/>
            <a:ext cx="1371600" cy="436856"/>
          </a:xfrm>
          <a:prstGeom prst="rect">
            <a:avLst/>
          </a:prstGeom>
        </p:spPr>
      </p:pic>
      <p:sp>
        <p:nvSpPr>
          <p:cNvPr id="6" name="Slide Number Placeholder 4"/>
          <p:cNvSpPr>
            <a:spLocks noGrp="1"/>
          </p:cNvSpPr>
          <p:nvPr>
            <p:ph type="sldNum" sz="quarter" idx="4"/>
          </p:nvPr>
        </p:nvSpPr>
        <p:spPr>
          <a:xfrm>
            <a:off x="415635" y="6267308"/>
            <a:ext cx="398607" cy="365125"/>
          </a:xfrm>
          <a:prstGeom prst="rect">
            <a:avLst/>
          </a:prstGeom>
        </p:spPr>
        <p:txBody>
          <a:bodyPr vert="horz" lIns="91429" tIns="45715" rIns="91429" bIns="45715" rtlCol="0" anchor="ctr"/>
          <a:lstStyle>
            <a:lvl1pPr algn="l">
              <a:defRPr sz="1200">
                <a:solidFill>
                  <a:schemeClr val="tx1">
                    <a:tint val="75000"/>
                  </a:schemeClr>
                </a:solidFill>
              </a:defRPr>
            </a:lvl1pPr>
          </a:lstStyle>
          <a:p>
            <a:fld id="{B60359E2-F1E6-40F3-81C3-5A646FA87138}" type="slidenum">
              <a:rPr lang="en-US" smtClean="0"/>
              <a:pPr/>
              <a:t>‹Nr.›</a:t>
            </a:fld>
            <a:endParaRPr lang="en-US" dirty="0"/>
          </a:p>
        </p:txBody>
      </p:sp>
    </p:spTree>
    <p:extLst>
      <p:ext uri="{BB962C8B-B14F-4D97-AF65-F5344CB8AC3E}">
        <p14:creationId xmlns:p14="http://schemas.microsoft.com/office/powerpoint/2010/main" val="2035933521"/>
      </p:ext>
    </p:extLst>
  </p:cSld>
  <p:clrMapOvr>
    <a:masterClrMapping/>
  </p:clrMapOvr>
  <p:transition>
    <p:fade/>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a:xfrm>
            <a:off x="422275" y="1198565"/>
            <a:ext cx="11398249" cy="1334981"/>
          </a:xfrm>
        </p:spPr>
        <p:txBody>
          <a:bodyPr/>
          <a:lstStyle>
            <a:lvl1pPr>
              <a:lnSpc>
                <a:spcPct val="90000"/>
              </a:lnSpc>
              <a:defRPr/>
            </a:lvl1pPr>
            <a:lvl2pPr>
              <a:lnSpc>
                <a:spcPct val="90000"/>
              </a:lnSpc>
              <a:defRPr/>
            </a:lvl2pPr>
            <a:lvl3pPr>
              <a:lnSpc>
                <a:spcPct val="90000"/>
              </a:lnSpc>
              <a:defRPr/>
            </a:lvl3pPr>
            <a:lvl4pPr>
              <a:lnSpc>
                <a:spcPct val="90000"/>
              </a:lnSpc>
              <a:defRPr/>
            </a:lvl4pPr>
            <a:lvl5pPr>
              <a:lnSpc>
                <a:spcPct val="90000"/>
              </a:lnSpc>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4" name="Picture 3"/>
          <p:cNvPicPr>
            <a:picLocks noChangeAspect="1"/>
          </p:cNvPicPr>
          <p:nvPr/>
        </p:nvPicPr>
        <p:blipFill>
          <a:blip r:embed="rId2" cstate="email">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a:ext>
            </a:extLst>
          </a:blip>
          <a:stretch>
            <a:fillRect/>
          </a:stretch>
        </p:blipFill>
        <p:spPr>
          <a:xfrm>
            <a:off x="10590214" y="6344945"/>
            <a:ext cx="1371600" cy="436856"/>
          </a:xfrm>
          <a:prstGeom prst="rect">
            <a:avLst/>
          </a:prstGeom>
        </p:spPr>
      </p:pic>
      <p:pic>
        <p:nvPicPr>
          <p:cNvPr id="5" name="Picture 5" descr="C:\Users\Claudette\Documents\2010 jobs\Microsoft Branding 2010\Microsoft Business Identity\Microsoft logo\ms-logo_cg7.png"/>
          <p:cNvPicPr>
            <a:picLocks noChangeAspect="1" noChangeArrowheads="1"/>
          </p:cNvPicPr>
          <p:nvPr userDrawn="1"/>
        </p:nvPicPr>
        <p:blipFill>
          <a:blip r:embed="rId4" cstate="email">
            <a:grayscl/>
            <a:lum bright="100000" contrast="100000"/>
          </a:blip>
          <a:srcRect/>
          <a:stretch>
            <a:fillRect/>
          </a:stretch>
        </p:blipFill>
        <p:spPr bwMode="auto">
          <a:xfrm>
            <a:off x="319089" y="6539097"/>
            <a:ext cx="1081086" cy="176028"/>
          </a:xfrm>
          <a:prstGeom prst="rect">
            <a:avLst/>
          </a:prstGeom>
          <a:noFill/>
        </p:spPr>
      </p:pic>
      <p:sp>
        <p:nvSpPr>
          <p:cNvPr id="6" name="Slide Number Placeholder 4"/>
          <p:cNvSpPr>
            <a:spLocks noGrp="1"/>
          </p:cNvSpPr>
          <p:nvPr>
            <p:ph type="sldNum" sz="quarter" idx="4"/>
          </p:nvPr>
        </p:nvSpPr>
        <p:spPr>
          <a:xfrm>
            <a:off x="415635" y="6267308"/>
            <a:ext cx="398607" cy="365125"/>
          </a:xfrm>
          <a:prstGeom prst="rect">
            <a:avLst/>
          </a:prstGeom>
        </p:spPr>
        <p:txBody>
          <a:bodyPr vert="horz" lIns="91429" tIns="45715" rIns="91429" bIns="45715" rtlCol="0" anchor="ctr"/>
          <a:lstStyle>
            <a:lvl1pPr algn="l">
              <a:defRPr sz="1200">
                <a:solidFill>
                  <a:schemeClr val="tx1">
                    <a:tint val="75000"/>
                  </a:schemeClr>
                </a:solidFill>
              </a:defRPr>
            </a:lvl1pPr>
          </a:lstStyle>
          <a:p>
            <a:fld id="{B60359E2-F1E6-40F3-81C3-5A646FA87138}" type="slidenum">
              <a:rPr lang="en-US" smtClean="0"/>
              <a:pPr/>
              <a:t>‹Nr.›</a:t>
            </a:fld>
            <a:endParaRPr lang="en-US" dirty="0"/>
          </a:p>
        </p:txBody>
      </p:sp>
    </p:spTree>
    <p:extLst>
      <p:ext uri="{BB962C8B-B14F-4D97-AF65-F5344CB8AC3E}">
        <p14:creationId xmlns:p14="http://schemas.microsoft.com/office/powerpoint/2010/main" val="3421854262"/>
      </p:ext>
    </p:extLst>
  </p:cSld>
  <p:clrMapOvr>
    <a:masterClrMapping/>
  </p:clrMapOvr>
  <p:transition>
    <p:fade/>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422275" y="1198563"/>
            <a:ext cx="5583238" cy="1326517"/>
          </a:xfrm>
        </p:spPr>
        <p:txBody>
          <a:bodyPr/>
          <a:lstStyle>
            <a:lvl1pPr marL="339898" indent="-339898">
              <a:lnSpc>
                <a:spcPct val="90000"/>
              </a:lnSpc>
              <a:defRPr sz="2000"/>
            </a:lvl1pPr>
            <a:lvl2pPr marL="673185" indent="-325350">
              <a:lnSpc>
                <a:spcPct val="90000"/>
              </a:lnSpc>
              <a:defRPr sz="1800"/>
            </a:lvl2pPr>
            <a:lvl3pPr marL="953569" indent="-288318">
              <a:lnSpc>
                <a:spcPct val="90000"/>
              </a:lnSpc>
              <a:defRPr sz="1600"/>
            </a:lvl3pPr>
            <a:lvl4pPr marL="1227340" indent="-273771">
              <a:lnSpc>
                <a:spcPct val="90000"/>
              </a:lnSpc>
              <a:defRPr sz="1400"/>
            </a:lvl4pPr>
            <a:lvl5pPr marL="1515658" indent="-280383">
              <a:lnSpc>
                <a:spcPct val="90000"/>
              </a:lnSpc>
              <a:defRPr sz="14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81725" y="1198563"/>
            <a:ext cx="5638800" cy="1326517"/>
          </a:xfrm>
        </p:spPr>
        <p:txBody>
          <a:bodyPr/>
          <a:lstStyle>
            <a:lvl1pPr marL="347834" indent="-347834">
              <a:lnSpc>
                <a:spcPct val="90000"/>
              </a:lnSpc>
              <a:defRPr sz="2000"/>
            </a:lvl1pPr>
            <a:lvl2pPr marL="673185" indent="-339898">
              <a:lnSpc>
                <a:spcPct val="90000"/>
              </a:lnSpc>
              <a:defRPr sz="1800"/>
            </a:lvl2pPr>
            <a:lvl3pPr marL="961504" indent="-302868">
              <a:lnSpc>
                <a:spcPct val="90000"/>
              </a:lnSpc>
              <a:defRPr sz="1600"/>
            </a:lvl3pPr>
            <a:lvl4pPr marL="1227340" indent="-265836">
              <a:lnSpc>
                <a:spcPct val="90000"/>
              </a:lnSpc>
              <a:defRPr sz="1400"/>
            </a:lvl4pPr>
            <a:lvl5pPr marL="1515658" indent="-273771">
              <a:lnSpc>
                <a:spcPct val="90000"/>
              </a:lnSpc>
              <a:defRPr sz="14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5" name="Picture 4"/>
          <p:cNvPicPr>
            <a:picLocks noChangeAspect="1"/>
          </p:cNvPicPr>
          <p:nvPr/>
        </p:nvPicPr>
        <p:blipFill>
          <a:blip r:embed="rId2" cstate="email">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a:ext>
            </a:extLst>
          </a:blip>
          <a:stretch>
            <a:fillRect/>
          </a:stretch>
        </p:blipFill>
        <p:spPr>
          <a:xfrm>
            <a:off x="10590214" y="6344945"/>
            <a:ext cx="1371600" cy="436856"/>
          </a:xfrm>
          <a:prstGeom prst="rect">
            <a:avLst/>
          </a:prstGeom>
        </p:spPr>
      </p:pic>
      <p:pic>
        <p:nvPicPr>
          <p:cNvPr id="6" name="Picture 5" descr="C:\Users\Claudette\Documents\2010 jobs\Microsoft Branding 2010\Microsoft Business Identity\Microsoft logo\ms-logo_cg7.png"/>
          <p:cNvPicPr>
            <a:picLocks noChangeAspect="1" noChangeArrowheads="1"/>
          </p:cNvPicPr>
          <p:nvPr userDrawn="1"/>
        </p:nvPicPr>
        <p:blipFill>
          <a:blip r:embed="rId4" cstate="email">
            <a:grayscl/>
            <a:lum bright="100000" contrast="100000"/>
          </a:blip>
          <a:srcRect/>
          <a:stretch>
            <a:fillRect/>
          </a:stretch>
        </p:blipFill>
        <p:spPr bwMode="auto">
          <a:xfrm>
            <a:off x="319089" y="6539097"/>
            <a:ext cx="1081086" cy="176028"/>
          </a:xfrm>
          <a:prstGeom prst="rect">
            <a:avLst/>
          </a:prstGeom>
          <a:noFill/>
        </p:spPr>
      </p:pic>
      <p:sp>
        <p:nvSpPr>
          <p:cNvPr id="7" name="Slide Number Placeholder 4"/>
          <p:cNvSpPr>
            <a:spLocks noGrp="1"/>
          </p:cNvSpPr>
          <p:nvPr>
            <p:ph type="sldNum" sz="quarter" idx="4"/>
          </p:nvPr>
        </p:nvSpPr>
        <p:spPr>
          <a:xfrm>
            <a:off x="415635" y="6267308"/>
            <a:ext cx="398607" cy="365125"/>
          </a:xfrm>
          <a:prstGeom prst="rect">
            <a:avLst/>
          </a:prstGeom>
        </p:spPr>
        <p:txBody>
          <a:bodyPr vert="horz" lIns="91429" tIns="45715" rIns="91429" bIns="45715" rtlCol="0" anchor="ctr"/>
          <a:lstStyle>
            <a:lvl1pPr algn="l">
              <a:defRPr sz="1200">
                <a:solidFill>
                  <a:schemeClr val="tx1">
                    <a:tint val="75000"/>
                  </a:schemeClr>
                </a:solidFill>
              </a:defRPr>
            </a:lvl1pPr>
          </a:lstStyle>
          <a:p>
            <a:fld id="{B60359E2-F1E6-40F3-81C3-5A646FA87138}" type="slidenum">
              <a:rPr lang="en-US" smtClean="0"/>
              <a:pPr/>
              <a:t>‹Nr.›</a:t>
            </a:fld>
            <a:endParaRPr lang="en-US" dirty="0"/>
          </a:p>
        </p:txBody>
      </p:sp>
    </p:spTree>
    <p:extLst>
      <p:ext uri="{BB962C8B-B14F-4D97-AF65-F5344CB8AC3E}">
        <p14:creationId xmlns:p14="http://schemas.microsoft.com/office/powerpoint/2010/main" val="1424639762"/>
      </p:ext>
    </p:extLst>
  </p:cSld>
  <p:clrMapOvr>
    <a:masterClrMapping/>
  </p:clrMapOvr>
  <p:transition>
    <p:fade/>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422276" y="1239664"/>
            <a:ext cx="5570564" cy="346248"/>
          </a:xfrm>
        </p:spPr>
        <p:txBody>
          <a:bodyPr anchor="b"/>
          <a:lstStyle>
            <a:lvl1pPr marL="0" indent="0">
              <a:lnSpc>
                <a:spcPct val="90000"/>
              </a:lnSpc>
              <a:spcBef>
                <a:spcPts val="0"/>
              </a:spcBef>
              <a:buNone/>
              <a:defRPr sz="2500" b="0">
                <a:latin typeface="Segoe UI Semibold" pitchFamily="34" charset="0"/>
              </a:defRPr>
            </a:lvl1pPr>
            <a:lvl2pPr marL="457078" indent="0">
              <a:buNone/>
              <a:defRPr sz="2000" b="1"/>
            </a:lvl2pPr>
            <a:lvl3pPr marL="914156" indent="0">
              <a:buNone/>
              <a:defRPr sz="1800" b="1"/>
            </a:lvl3pPr>
            <a:lvl4pPr marL="1371233" indent="0">
              <a:buNone/>
              <a:defRPr sz="1600" b="1"/>
            </a:lvl4pPr>
            <a:lvl5pPr marL="1828313" indent="0">
              <a:buNone/>
              <a:defRPr sz="1600" b="1"/>
            </a:lvl5pPr>
            <a:lvl6pPr marL="2285391" indent="0">
              <a:buNone/>
              <a:defRPr sz="1600" b="1"/>
            </a:lvl6pPr>
            <a:lvl7pPr marL="2742468" indent="0">
              <a:buNone/>
              <a:defRPr sz="1600" b="1"/>
            </a:lvl7pPr>
            <a:lvl8pPr marL="3199546" indent="0">
              <a:buNone/>
              <a:defRPr sz="1600" b="1"/>
            </a:lvl8pPr>
            <a:lvl9pPr marL="3656624"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11055" y="1905000"/>
            <a:ext cx="5581784" cy="1394228"/>
          </a:xfrm>
        </p:spPr>
        <p:txBody>
          <a:bodyPr/>
          <a:lstStyle>
            <a:lvl1pPr marL="281706" indent="-281706">
              <a:defRPr sz="2000"/>
            </a:lvl1pPr>
            <a:lvl2pPr marL="562090" indent="-265836">
              <a:defRPr sz="1800"/>
            </a:lvl2pPr>
            <a:lvl3pPr marL="813378" indent="-243351">
              <a:defRPr sz="1600"/>
            </a:lvl3pPr>
            <a:lvl4pPr marL="1050116" indent="-228804">
              <a:defRPr sz="1600"/>
            </a:lvl4pPr>
            <a:lvl5pPr marL="1278920" indent="-206321">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81725" y="1239664"/>
            <a:ext cx="5638800" cy="346248"/>
          </a:xfrm>
        </p:spPr>
        <p:txBody>
          <a:bodyPr anchor="b"/>
          <a:lstStyle>
            <a:lvl1pPr marL="0" indent="0">
              <a:lnSpc>
                <a:spcPct val="90000"/>
              </a:lnSpc>
              <a:spcBef>
                <a:spcPts val="0"/>
              </a:spcBef>
              <a:buNone/>
              <a:defRPr sz="2500" b="1"/>
            </a:lvl1pPr>
            <a:lvl2pPr marL="457078" indent="0">
              <a:buNone/>
              <a:defRPr sz="2000" b="1"/>
            </a:lvl2pPr>
            <a:lvl3pPr marL="914156" indent="0">
              <a:buNone/>
              <a:defRPr sz="1800" b="1"/>
            </a:lvl3pPr>
            <a:lvl4pPr marL="1371233" indent="0">
              <a:buNone/>
              <a:defRPr sz="1600" b="1"/>
            </a:lvl4pPr>
            <a:lvl5pPr marL="1828313" indent="0">
              <a:buNone/>
              <a:defRPr sz="1600" b="1"/>
            </a:lvl5pPr>
            <a:lvl6pPr marL="2285391" indent="0">
              <a:buNone/>
              <a:defRPr sz="1600" b="1"/>
            </a:lvl6pPr>
            <a:lvl7pPr marL="2742468" indent="0">
              <a:buNone/>
              <a:defRPr sz="1600" b="1"/>
            </a:lvl7pPr>
            <a:lvl8pPr marL="3199546" indent="0">
              <a:buNone/>
              <a:defRPr sz="1600" b="1"/>
            </a:lvl8pPr>
            <a:lvl9pPr marL="3656624"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81726" y="1905001"/>
            <a:ext cx="5608493" cy="1394228"/>
          </a:xfrm>
        </p:spPr>
        <p:txBody>
          <a:bodyPr/>
          <a:lstStyle>
            <a:lvl1pPr marL="296254" indent="-296254">
              <a:defRPr sz="2000"/>
            </a:lvl1pPr>
            <a:lvl2pPr marL="570025" indent="-273771">
              <a:defRPr sz="1800"/>
            </a:lvl2pPr>
            <a:lvl3pPr marL="821312" indent="-244674">
              <a:defRPr sz="1600"/>
            </a:lvl3pPr>
            <a:lvl4pPr marL="1050116" indent="-236740">
              <a:defRPr sz="1600"/>
            </a:lvl4pPr>
            <a:lvl5pPr marL="1278920" indent="-220869">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7" name="Picture 6"/>
          <p:cNvPicPr>
            <a:picLocks noChangeAspect="1"/>
          </p:cNvPicPr>
          <p:nvPr/>
        </p:nvPicPr>
        <p:blipFill>
          <a:blip r:embed="rId2" cstate="email">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a:ext>
            </a:extLst>
          </a:blip>
          <a:stretch>
            <a:fillRect/>
          </a:stretch>
        </p:blipFill>
        <p:spPr>
          <a:xfrm>
            <a:off x="10590214" y="6344945"/>
            <a:ext cx="1371600" cy="436856"/>
          </a:xfrm>
          <a:prstGeom prst="rect">
            <a:avLst/>
          </a:prstGeom>
        </p:spPr>
      </p:pic>
      <p:pic>
        <p:nvPicPr>
          <p:cNvPr id="8" name="Picture 5" descr="C:\Users\Claudette\Documents\2010 jobs\Microsoft Branding 2010\Microsoft Business Identity\Microsoft logo\ms-logo_cg7.png"/>
          <p:cNvPicPr>
            <a:picLocks noChangeAspect="1" noChangeArrowheads="1"/>
          </p:cNvPicPr>
          <p:nvPr userDrawn="1"/>
        </p:nvPicPr>
        <p:blipFill>
          <a:blip r:embed="rId4" cstate="email">
            <a:grayscl/>
            <a:lum bright="100000" contrast="100000"/>
          </a:blip>
          <a:srcRect/>
          <a:stretch>
            <a:fillRect/>
          </a:stretch>
        </p:blipFill>
        <p:spPr bwMode="auto">
          <a:xfrm>
            <a:off x="319089" y="6539097"/>
            <a:ext cx="1081086" cy="176028"/>
          </a:xfrm>
          <a:prstGeom prst="rect">
            <a:avLst/>
          </a:prstGeom>
          <a:noFill/>
        </p:spPr>
      </p:pic>
      <p:sp>
        <p:nvSpPr>
          <p:cNvPr id="9" name="Slide Number Placeholder 4"/>
          <p:cNvSpPr>
            <a:spLocks noGrp="1"/>
          </p:cNvSpPr>
          <p:nvPr>
            <p:ph type="sldNum" sz="quarter" idx="10"/>
          </p:nvPr>
        </p:nvSpPr>
        <p:spPr>
          <a:xfrm>
            <a:off x="415635" y="6267308"/>
            <a:ext cx="398607" cy="365125"/>
          </a:xfrm>
          <a:prstGeom prst="rect">
            <a:avLst/>
          </a:prstGeom>
        </p:spPr>
        <p:txBody>
          <a:bodyPr vert="horz" lIns="91429" tIns="45715" rIns="91429" bIns="45715" rtlCol="0" anchor="ctr"/>
          <a:lstStyle>
            <a:lvl1pPr algn="l">
              <a:defRPr sz="1200">
                <a:solidFill>
                  <a:schemeClr val="tx1">
                    <a:tint val="75000"/>
                  </a:schemeClr>
                </a:solidFill>
              </a:defRPr>
            </a:lvl1pPr>
          </a:lstStyle>
          <a:p>
            <a:fld id="{B60359E2-F1E6-40F3-81C3-5A646FA87138}" type="slidenum">
              <a:rPr lang="en-US" smtClean="0"/>
              <a:pPr/>
              <a:t>‹Nr.›</a:t>
            </a:fld>
            <a:endParaRPr lang="en-US" dirty="0"/>
          </a:p>
        </p:txBody>
      </p:sp>
    </p:spTree>
    <p:extLst>
      <p:ext uri="{BB962C8B-B14F-4D97-AF65-F5344CB8AC3E}">
        <p14:creationId xmlns:p14="http://schemas.microsoft.com/office/powerpoint/2010/main" val="3410970109"/>
      </p:ext>
    </p:extLst>
  </p:cSld>
  <p:clrMapOvr>
    <a:masterClrMapping/>
  </p:clrMapOvr>
  <p:transition>
    <p:fade/>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pic>
        <p:nvPicPr>
          <p:cNvPr id="3" name="Picture 2"/>
          <p:cNvPicPr>
            <a:picLocks noChangeAspect="1"/>
          </p:cNvPicPr>
          <p:nvPr/>
        </p:nvPicPr>
        <p:blipFill>
          <a:blip r:embed="rId2" cstate="email">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a:ext>
            </a:extLst>
          </a:blip>
          <a:stretch>
            <a:fillRect/>
          </a:stretch>
        </p:blipFill>
        <p:spPr>
          <a:xfrm>
            <a:off x="10590214" y="6344945"/>
            <a:ext cx="1371600" cy="436856"/>
          </a:xfrm>
          <a:prstGeom prst="rect">
            <a:avLst/>
          </a:prstGeom>
        </p:spPr>
      </p:pic>
      <p:pic>
        <p:nvPicPr>
          <p:cNvPr id="4" name="Picture 5" descr="C:\Users\Claudette\Documents\2010 jobs\Microsoft Branding 2010\Microsoft Business Identity\Microsoft logo\ms-logo_cg7.png"/>
          <p:cNvPicPr>
            <a:picLocks noChangeAspect="1" noChangeArrowheads="1"/>
          </p:cNvPicPr>
          <p:nvPr userDrawn="1"/>
        </p:nvPicPr>
        <p:blipFill>
          <a:blip r:embed="rId4" cstate="email">
            <a:grayscl/>
            <a:lum bright="100000" contrast="100000"/>
          </a:blip>
          <a:srcRect/>
          <a:stretch>
            <a:fillRect/>
          </a:stretch>
        </p:blipFill>
        <p:spPr bwMode="auto">
          <a:xfrm>
            <a:off x="319089" y="6539097"/>
            <a:ext cx="1081086" cy="176028"/>
          </a:xfrm>
          <a:prstGeom prst="rect">
            <a:avLst/>
          </a:prstGeom>
          <a:noFill/>
        </p:spPr>
      </p:pic>
      <p:sp>
        <p:nvSpPr>
          <p:cNvPr id="5" name="Slide Number Placeholder 4"/>
          <p:cNvSpPr>
            <a:spLocks noGrp="1"/>
          </p:cNvSpPr>
          <p:nvPr>
            <p:ph type="sldNum" sz="quarter" idx="4"/>
          </p:nvPr>
        </p:nvSpPr>
        <p:spPr>
          <a:xfrm>
            <a:off x="415635" y="6267308"/>
            <a:ext cx="398607" cy="365125"/>
          </a:xfrm>
          <a:prstGeom prst="rect">
            <a:avLst/>
          </a:prstGeom>
        </p:spPr>
        <p:txBody>
          <a:bodyPr vert="horz" lIns="91429" tIns="45715" rIns="91429" bIns="45715" rtlCol="0" anchor="ctr"/>
          <a:lstStyle>
            <a:lvl1pPr algn="l">
              <a:defRPr sz="1200">
                <a:solidFill>
                  <a:schemeClr val="tx1">
                    <a:tint val="75000"/>
                  </a:schemeClr>
                </a:solidFill>
              </a:defRPr>
            </a:lvl1pPr>
          </a:lstStyle>
          <a:p>
            <a:fld id="{B60359E2-F1E6-40F3-81C3-5A646FA87138}" type="slidenum">
              <a:rPr lang="en-US" smtClean="0"/>
              <a:pPr/>
              <a:t>‹Nr.›</a:t>
            </a:fld>
            <a:endParaRPr lang="en-US" dirty="0"/>
          </a:p>
        </p:txBody>
      </p:sp>
    </p:spTree>
    <p:extLst>
      <p:ext uri="{BB962C8B-B14F-4D97-AF65-F5344CB8AC3E}">
        <p14:creationId xmlns:p14="http://schemas.microsoft.com/office/powerpoint/2010/main" val="2104979817"/>
      </p:ext>
    </p:extLst>
  </p:cSld>
  <p:clrMapOvr>
    <a:masterClrMapping/>
  </p:clrMapOvr>
  <p:transition>
    <p:fade/>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p:cSld name="Custom Layout">
    <p:spTree>
      <p:nvGrpSpPr>
        <p:cNvPr id="1" name=""/>
        <p:cNvGrpSpPr/>
        <p:nvPr/>
      </p:nvGrpSpPr>
      <p:grpSpPr>
        <a:xfrm>
          <a:off x="0" y="0"/>
          <a:ext cx="0" cy="0"/>
          <a:chOff x="0" y="0"/>
          <a:chExt cx="0" cy="0"/>
        </a:xfrm>
      </p:grpSpPr>
      <p:sp>
        <p:nvSpPr>
          <p:cNvPr id="4" name="Rectangle 3"/>
          <p:cNvSpPr/>
          <p:nvPr/>
        </p:nvSpPr>
        <p:spPr bwMode="auto">
          <a:xfrm>
            <a:off x="0" y="0"/>
            <a:ext cx="12188825" cy="6858000"/>
          </a:xfrm>
          <a:prstGeom prst="rect">
            <a:avLst/>
          </a:prstGeom>
          <a:solidFill>
            <a:schemeClr val="bg1"/>
          </a:solidFill>
          <a:ln>
            <a:noFill/>
            <a:headEnd type="none" w="med" len="med"/>
            <a:tailEnd type="none" w="med" len="med"/>
          </a:ln>
        </p:spPr>
        <p:style>
          <a:lnRef idx="1">
            <a:schemeClr val="accent4"/>
          </a:lnRef>
          <a:fillRef idx="3">
            <a:schemeClr val="accent4"/>
          </a:fillRef>
          <a:effectRef idx="2">
            <a:schemeClr val="accent4"/>
          </a:effectRef>
          <a:fontRef idx="minor">
            <a:schemeClr val="lt1"/>
          </a:fontRef>
        </p:style>
        <p:txBody>
          <a:bodyPr vert="horz" wrap="square" lIns="76175" tIns="38088" rIns="76175" bIns="38088" numCol="1" rtlCol="0" anchor="ctr" anchorCtr="0" compatLnSpc="1">
            <a:prstTxWarp prst="textNoShape">
              <a:avLst/>
            </a:prstTxWarp>
          </a:bodyPr>
          <a:lstStyle/>
          <a:p>
            <a:pPr algn="ctr" defTabSz="761536"/>
            <a:endParaRPr lang="en-US" sz="1800" dirty="0" smtClean="0">
              <a:gradFill>
                <a:gsLst>
                  <a:gs pos="0">
                    <a:srgbClr val="FFFFFF"/>
                  </a:gs>
                  <a:gs pos="100000">
                    <a:srgbClr val="FFFFFF"/>
                  </a:gs>
                </a:gsLst>
                <a:lin ang="5400000" scaled="0"/>
              </a:gradFill>
            </a:endParaRPr>
          </a:p>
        </p:txBody>
      </p:sp>
      <p:sp>
        <p:nvSpPr>
          <p:cNvPr id="2" name="Title 1"/>
          <p:cNvSpPr>
            <a:spLocks noGrp="1"/>
          </p:cNvSpPr>
          <p:nvPr>
            <p:ph type="title"/>
          </p:nvPr>
        </p:nvSpPr>
        <p:spPr>
          <a:xfrm>
            <a:off x="422274" y="436417"/>
            <a:ext cx="11398251" cy="553998"/>
          </a:xfrm>
        </p:spPr>
        <p:txBody>
          <a:bodyPr/>
          <a:lstStyle>
            <a:lvl1pPr algn="l" defTabSz="914259" rtl="0" eaLnBrk="1" latinLnBrk="0" hangingPunct="1">
              <a:lnSpc>
                <a:spcPct val="90000"/>
              </a:lnSpc>
              <a:spcBef>
                <a:spcPct val="0"/>
              </a:spcBef>
              <a:buNone/>
              <a:defRPr lang="en-US" sz="4000" b="0" kern="1200" cap="none" spc="-100" baseline="0" dirty="0">
                <a:ln w="3175">
                  <a:noFill/>
                </a:ln>
                <a:solidFill>
                  <a:schemeClr val="tx2">
                    <a:alpha val="99000"/>
                  </a:schemeClr>
                </a:solidFill>
                <a:effectLst/>
                <a:latin typeface="Segoe UI Light" pitchFamily="34" charset="0"/>
                <a:ea typeface="+mn-ea"/>
                <a:cs typeface="Arial" charset="0"/>
              </a:defRPr>
            </a:lvl1pPr>
          </a:lstStyle>
          <a:p>
            <a:r>
              <a:rPr lang="en-US" smtClean="0"/>
              <a:t>Click to edit Master title style</a:t>
            </a:r>
            <a:endParaRPr lang="en-US" dirty="0"/>
          </a:p>
        </p:txBody>
      </p:sp>
      <p:sp>
        <p:nvSpPr>
          <p:cNvPr id="3" name="Slide Number Placeholder 2"/>
          <p:cNvSpPr>
            <a:spLocks noGrp="1"/>
          </p:cNvSpPr>
          <p:nvPr>
            <p:ph type="sldNum" sz="quarter" idx="10"/>
          </p:nvPr>
        </p:nvSpPr>
        <p:spPr/>
        <p:txBody>
          <a:bodyPr/>
          <a:lstStyle/>
          <a:p>
            <a:fld id="{B60359E2-F1E6-40F3-81C3-5A646FA87138}" type="slidenum">
              <a:rPr lang="en-US" smtClean="0"/>
              <a:pPr/>
              <a:t>‹Nr.›</a:t>
            </a:fld>
            <a:endParaRPr lang="en-US" dirty="0"/>
          </a:p>
        </p:txBody>
      </p:sp>
      <p:sp>
        <p:nvSpPr>
          <p:cNvPr id="5" name="Slide Number Placeholder 4"/>
          <p:cNvSpPr txBox="1">
            <a:spLocks/>
          </p:cNvSpPr>
          <p:nvPr userDrawn="1"/>
        </p:nvSpPr>
        <p:spPr>
          <a:xfrm>
            <a:off x="568035" y="6419708"/>
            <a:ext cx="398607" cy="365125"/>
          </a:xfrm>
          <a:prstGeom prst="rect">
            <a:avLst/>
          </a:prstGeom>
        </p:spPr>
        <p:txBody>
          <a:bodyPr vert="horz" lIns="91429" tIns="45715" rIns="91429" bIns="45715" rtlCol="0" anchor="ctr"/>
          <a:lstStyle>
            <a:defPPr>
              <a:defRPr lang="en-US"/>
            </a:defPPr>
            <a:lvl1pPr marL="0" algn="l" defTabSz="914363" rtl="0" eaLnBrk="1" latinLnBrk="0" hangingPunct="1">
              <a:defRPr sz="1200" kern="1200">
                <a:solidFill>
                  <a:schemeClr val="tx1">
                    <a:tint val="75000"/>
                  </a:schemeClr>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fld id="{B60359E2-F1E6-40F3-81C3-5A646FA87138}" type="slidenum">
              <a:rPr lang="en-US" smtClean="0"/>
              <a:pPr/>
              <a:t>‹Nr.›</a:t>
            </a:fld>
            <a:endParaRPr lang="en-US" dirty="0"/>
          </a:p>
        </p:txBody>
      </p:sp>
    </p:spTree>
    <p:extLst>
      <p:ext uri="{BB962C8B-B14F-4D97-AF65-F5344CB8AC3E}">
        <p14:creationId xmlns:p14="http://schemas.microsoft.com/office/powerpoint/2010/main" val="233099546"/>
      </p:ext>
    </p:extLst>
  </p:cSld>
  <p:clrMapOvr>
    <a:masterClrMapping/>
  </p:clrMapOvr>
  <p:transition>
    <p:fade/>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email">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a:ext>
            </a:extLst>
          </a:blip>
          <a:stretch>
            <a:fillRect/>
          </a:stretch>
        </p:blipFill>
        <p:spPr>
          <a:xfrm>
            <a:off x="10590214" y="6344945"/>
            <a:ext cx="1371600" cy="436856"/>
          </a:xfrm>
          <a:prstGeom prst="rect">
            <a:avLst/>
          </a:prstGeom>
        </p:spPr>
      </p:pic>
      <p:pic>
        <p:nvPicPr>
          <p:cNvPr id="3" name="Picture 5" descr="C:\Users\Claudette\Documents\2010 jobs\Microsoft Branding 2010\Microsoft Business Identity\Microsoft logo\ms-logo_cg7.png"/>
          <p:cNvPicPr>
            <a:picLocks noChangeAspect="1" noChangeArrowheads="1"/>
          </p:cNvPicPr>
          <p:nvPr userDrawn="1"/>
        </p:nvPicPr>
        <p:blipFill>
          <a:blip r:embed="rId4" cstate="email">
            <a:grayscl/>
            <a:lum bright="100000" contrast="100000"/>
          </a:blip>
          <a:srcRect/>
          <a:stretch>
            <a:fillRect/>
          </a:stretch>
        </p:blipFill>
        <p:spPr bwMode="auto">
          <a:xfrm>
            <a:off x="319089" y="6539097"/>
            <a:ext cx="1081086" cy="176028"/>
          </a:xfrm>
          <a:prstGeom prst="rect">
            <a:avLst/>
          </a:prstGeom>
          <a:noFill/>
        </p:spPr>
      </p:pic>
      <p:sp>
        <p:nvSpPr>
          <p:cNvPr id="4" name="Slide Number Placeholder 4"/>
          <p:cNvSpPr>
            <a:spLocks noGrp="1"/>
          </p:cNvSpPr>
          <p:nvPr>
            <p:ph type="sldNum" sz="quarter" idx="4"/>
          </p:nvPr>
        </p:nvSpPr>
        <p:spPr>
          <a:xfrm>
            <a:off x="415635" y="6267308"/>
            <a:ext cx="398607" cy="365125"/>
          </a:xfrm>
          <a:prstGeom prst="rect">
            <a:avLst/>
          </a:prstGeom>
        </p:spPr>
        <p:txBody>
          <a:bodyPr vert="horz" lIns="91429" tIns="45715" rIns="91429" bIns="45715" rtlCol="0" anchor="ctr"/>
          <a:lstStyle>
            <a:lvl1pPr algn="l">
              <a:defRPr sz="1200">
                <a:solidFill>
                  <a:schemeClr val="tx1">
                    <a:tint val="75000"/>
                  </a:schemeClr>
                </a:solidFill>
              </a:defRPr>
            </a:lvl1pPr>
          </a:lstStyle>
          <a:p>
            <a:fld id="{B60359E2-F1E6-40F3-81C3-5A646FA87138}" type="slidenum">
              <a:rPr lang="en-US" smtClean="0"/>
              <a:pPr/>
              <a:t>‹Nr.›</a:t>
            </a:fld>
            <a:endParaRPr lang="en-US" dirty="0"/>
          </a:p>
        </p:txBody>
      </p:sp>
    </p:spTree>
    <p:extLst>
      <p:ext uri="{BB962C8B-B14F-4D97-AF65-F5344CB8AC3E}">
        <p14:creationId xmlns:p14="http://schemas.microsoft.com/office/powerpoint/2010/main" val="1043274416"/>
      </p:ext>
    </p:extLst>
  </p:cSld>
  <p:clrMapOvr>
    <a:masterClrMapping/>
  </p:clrMapOvr>
  <p:transition>
    <p:fade/>
  </p:transition>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3_Title and Content">
    <p:spTree>
      <p:nvGrpSpPr>
        <p:cNvPr id="1" name=""/>
        <p:cNvGrpSpPr/>
        <p:nvPr/>
      </p:nvGrpSpPr>
      <p:grpSpPr>
        <a:xfrm>
          <a:off x="0" y="0"/>
          <a:ext cx="0" cy="0"/>
          <a:chOff x="0" y="0"/>
          <a:chExt cx="0" cy="0"/>
        </a:xfrm>
      </p:grpSpPr>
      <p:sp>
        <p:nvSpPr>
          <p:cNvPr id="2" name="Title 1"/>
          <p:cNvSpPr>
            <a:spLocks noGrp="1"/>
          </p:cNvSpPr>
          <p:nvPr>
            <p:ph type="title"/>
          </p:nvPr>
        </p:nvSpPr>
        <p:spPr bwMode="white"/>
        <p:txBody>
          <a:bodyPr/>
          <a:lstStyle>
            <a:lvl1pPr>
              <a:defRPr>
                <a:solidFill>
                  <a:srgbClr val="FFFFFF"/>
                </a:solidFill>
              </a:defRPr>
            </a:lvl1pPr>
          </a:lstStyle>
          <a:p>
            <a:r>
              <a:rPr lang="en-US" smtClean="0"/>
              <a:t>Click to edit Master title style</a:t>
            </a:r>
            <a:endParaRPr lang="en-US" dirty="0"/>
          </a:p>
        </p:txBody>
      </p:sp>
      <p:sp>
        <p:nvSpPr>
          <p:cNvPr id="6" name="Text Placeholder 5"/>
          <p:cNvSpPr>
            <a:spLocks noGrp="1"/>
          </p:cNvSpPr>
          <p:nvPr>
            <p:ph type="body" sz="quarter" idx="10"/>
          </p:nvPr>
        </p:nvSpPr>
        <p:spPr bwMode="white">
          <a:xfrm>
            <a:off x="507868" y="1411555"/>
            <a:ext cx="11173090" cy="1334981"/>
          </a:xfrm>
        </p:spPr>
        <p:txBody>
          <a:bodyPr/>
          <a:lstStyle>
            <a:lvl1pPr>
              <a:buClr>
                <a:srgbClr val="FFFFFF"/>
              </a:buClr>
              <a:buSzPct val="70000"/>
              <a:buFont typeface="Wingdings" pitchFamily="2" charset="2"/>
              <a:buChar char="l"/>
              <a:defRPr>
                <a:solidFill>
                  <a:srgbClr val="FFFFFF"/>
                </a:solidFill>
              </a:defRPr>
            </a:lvl1pPr>
            <a:lvl2pPr>
              <a:buClr>
                <a:srgbClr val="FFFFFF"/>
              </a:buClr>
              <a:buSzPct val="70000"/>
              <a:buFont typeface="Wingdings" pitchFamily="2" charset="2"/>
              <a:buChar char="l"/>
              <a:defRPr>
                <a:solidFill>
                  <a:srgbClr val="FFFFFF"/>
                </a:solidFill>
              </a:defRPr>
            </a:lvl2pPr>
            <a:lvl3pPr>
              <a:buClr>
                <a:srgbClr val="FFFFFF"/>
              </a:buClr>
              <a:buSzPct val="70000"/>
              <a:buFont typeface="Wingdings" pitchFamily="2" charset="2"/>
              <a:buChar char="l"/>
              <a:defRPr>
                <a:solidFill>
                  <a:srgbClr val="FFFFFF"/>
                </a:solidFill>
              </a:defRPr>
            </a:lvl3pPr>
            <a:lvl4pPr>
              <a:buClr>
                <a:srgbClr val="FFFFFF"/>
              </a:buClr>
              <a:buSzPct val="70000"/>
              <a:buFont typeface="Wingdings" pitchFamily="2" charset="2"/>
              <a:buChar char="l"/>
              <a:defRPr>
                <a:solidFill>
                  <a:srgbClr val="FFFFFF"/>
                </a:solidFill>
              </a:defRPr>
            </a:lvl4pPr>
            <a:lvl5pPr>
              <a:buClr>
                <a:srgbClr val="FFFFFF"/>
              </a:buClr>
              <a:buSzPct val="70000"/>
              <a:buFont typeface="Wingdings" pitchFamily="2" charset="2"/>
              <a:buChar char="l"/>
              <a:defRPr>
                <a:solidFill>
                  <a:srgbClr val="FFFFFF"/>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6"/>
          <p:cNvSpPr>
            <a:spLocks noGrp="1"/>
          </p:cNvSpPr>
          <p:nvPr>
            <p:ph type="body" sz="quarter" idx="11"/>
          </p:nvPr>
        </p:nvSpPr>
        <p:spPr>
          <a:xfrm>
            <a:off x="1" y="6238878"/>
            <a:ext cx="12188826" cy="619125"/>
          </a:xfrm>
          <a:solidFill>
            <a:srgbClr val="FFFF99"/>
          </a:solidFill>
        </p:spPr>
        <p:txBody>
          <a:bodyPr wrap="square" lIns="152359" tIns="76180" rIns="152359" bIns="76180" anchor="b" anchorCtr="0">
            <a:noAutofit/>
          </a:bodyPr>
          <a:lstStyle>
            <a:lvl1pPr algn="r">
              <a:buFont typeface="Arial" pitchFamily="34" charset="0"/>
              <a:buNone/>
              <a:defRPr>
                <a:solidFill>
                  <a:srgbClr val="000000"/>
                </a:solidFill>
                <a:effectLst/>
                <a:latin typeface="Segoe Semibold" pitchFamily="34" charset="0"/>
              </a:defRPr>
            </a:lvl1pPr>
          </a:lstStyle>
          <a:p>
            <a:pPr lvl="0"/>
            <a:r>
              <a:rPr lang="en-US" smtClean="0"/>
              <a:t>Click to edit Master text styles</a:t>
            </a:r>
          </a:p>
        </p:txBody>
      </p:sp>
    </p:spTree>
    <p:extLst>
      <p:ext uri="{BB962C8B-B14F-4D97-AF65-F5344CB8AC3E}">
        <p14:creationId xmlns:p14="http://schemas.microsoft.com/office/powerpoint/2010/main" val="2613305521"/>
      </p:ext>
    </p:extLst>
  </p:cSld>
  <p:clrMapOvr>
    <a:masterClrMapping/>
  </p:clrMapOvr>
  <p:transition>
    <p:fade/>
  </p:transition>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cSld name="Title with Logo">
    <p:spTree>
      <p:nvGrpSpPr>
        <p:cNvPr id="1" name=""/>
        <p:cNvGrpSpPr/>
        <p:nvPr/>
      </p:nvGrpSpPr>
      <p:grpSpPr>
        <a:xfrm>
          <a:off x="0" y="0"/>
          <a:ext cx="0" cy="0"/>
          <a:chOff x="0" y="0"/>
          <a:chExt cx="0" cy="0"/>
        </a:xfrm>
      </p:grpSpPr>
      <p:sp>
        <p:nvSpPr>
          <p:cNvPr id="11" name="Title 1"/>
          <p:cNvSpPr>
            <a:spLocks noGrp="1"/>
          </p:cNvSpPr>
          <p:nvPr>
            <p:ph type="ctrTitle"/>
          </p:nvPr>
        </p:nvSpPr>
        <p:spPr>
          <a:xfrm>
            <a:off x="973144" y="1410936"/>
            <a:ext cx="10242549" cy="1523497"/>
          </a:xfrm>
        </p:spPr>
        <p:txBody>
          <a:bodyPr>
            <a:noAutofit/>
          </a:bodyPr>
          <a:lstStyle>
            <a:lvl1pPr>
              <a:lnSpc>
                <a:spcPct val="90000"/>
              </a:lnSpc>
              <a:defRPr sz="5900"/>
            </a:lvl1pPr>
          </a:lstStyle>
          <a:p>
            <a:r>
              <a:rPr lang="en-US" smtClean="0"/>
              <a:t>Click to edit Master title style</a:t>
            </a:r>
            <a:endParaRPr lang="en-US" dirty="0"/>
          </a:p>
        </p:txBody>
      </p:sp>
      <p:sp>
        <p:nvSpPr>
          <p:cNvPr id="13" name="Subtitle 2"/>
          <p:cNvSpPr>
            <a:spLocks noGrp="1"/>
          </p:cNvSpPr>
          <p:nvPr>
            <p:ph type="subTitle" idx="1"/>
          </p:nvPr>
        </p:nvSpPr>
        <p:spPr>
          <a:xfrm>
            <a:off x="969183" y="3429006"/>
            <a:ext cx="10242551" cy="463255"/>
          </a:xfrm>
        </p:spPr>
        <p:txBody>
          <a:bodyPr>
            <a:noAutofit/>
          </a:bodyPr>
          <a:lstStyle>
            <a:lvl1pPr marL="0" indent="0" algn="l">
              <a:lnSpc>
                <a:spcPct val="90000"/>
              </a:lnSpc>
              <a:spcBef>
                <a:spcPts val="0"/>
              </a:spcBef>
              <a:buNone/>
              <a:defRPr>
                <a:gradFill>
                  <a:gsLst>
                    <a:gs pos="0">
                      <a:schemeClr val="tx1"/>
                    </a:gs>
                    <a:gs pos="86000">
                      <a:schemeClr val="tx1"/>
                    </a:gs>
                  </a:gsLst>
                  <a:lin ang="5400000" scaled="0"/>
                </a:gradFill>
              </a:defRPr>
            </a:lvl1pPr>
            <a:lvl2pPr marL="609375" indent="0" algn="ctr">
              <a:buNone/>
              <a:defRPr>
                <a:solidFill>
                  <a:schemeClr val="tx1">
                    <a:tint val="75000"/>
                  </a:schemeClr>
                </a:solidFill>
              </a:defRPr>
            </a:lvl2pPr>
            <a:lvl3pPr marL="1218749" indent="0" algn="ctr">
              <a:buNone/>
              <a:defRPr>
                <a:solidFill>
                  <a:schemeClr val="tx1">
                    <a:tint val="75000"/>
                  </a:schemeClr>
                </a:solidFill>
              </a:defRPr>
            </a:lvl3pPr>
            <a:lvl4pPr marL="1828124" indent="0" algn="ctr">
              <a:buNone/>
              <a:defRPr>
                <a:solidFill>
                  <a:schemeClr val="tx1">
                    <a:tint val="75000"/>
                  </a:schemeClr>
                </a:solidFill>
              </a:defRPr>
            </a:lvl4pPr>
            <a:lvl5pPr marL="2437499" indent="0" algn="ctr">
              <a:buNone/>
              <a:defRPr>
                <a:solidFill>
                  <a:schemeClr val="tx1">
                    <a:tint val="75000"/>
                  </a:schemeClr>
                </a:solidFill>
              </a:defRPr>
            </a:lvl5pPr>
            <a:lvl6pPr marL="3046872" indent="0" algn="ctr">
              <a:buNone/>
              <a:defRPr>
                <a:solidFill>
                  <a:schemeClr val="tx1">
                    <a:tint val="75000"/>
                  </a:schemeClr>
                </a:solidFill>
              </a:defRPr>
            </a:lvl6pPr>
            <a:lvl7pPr marL="3656245" indent="0" algn="ctr">
              <a:buNone/>
              <a:defRPr>
                <a:solidFill>
                  <a:schemeClr val="tx1">
                    <a:tint val="75000"/>
                  </a:schemeClr>
                </a:solidFill>
              </a:defRPr>
            </a:lvl7pPr>
            <a:lvl8pPr marL="4265621" indent="0" algn="ctr">
              <a:buNone/>
              <a:defRPr>
                <a:solidFill>
                  <a:schemeClr val="tx1">
                    <a:tint val="75000"/>
                  </a:schemeClr>
                </a:solidFill>
              </a:defRPr>
            </a:lvl8pPr>
            <a:lvl9pPr marL="4874996" indent="0" algn="ctr">
              <a:buNone/>
              <a:defRPr>
                <a:solidFill>
                  <a:schemeClr val="tx1">
                    <a:tint val="75000"/>
                  </a:schemeClr>
                </a:solidFill>
              </a:defRPr>
            </a:lvl9pPr>
          </a:lstStyle>
          <a:p>
            <a:r>
              <a:rPr lang="en-US" smtClean="0"/>
              <a:t>Click to edit Master subtitle style</a:t>
            </a:r>
            <a:endParaRPr lang="en-US" dirty="0"/>
          </a:p>
        </p:txBody>
      </p:sp>
    </p:spTree>
    <p:extLst>
      <p:ext uri="{BB962C8B-B14F-4D97-AF65-F5344CB8AC3E}">
        <p14:creationId xmlns:p14="http://schemas.microsoft.com/office/powerpoint/2010/main" val="4012121061"/>
      </p:ext>
    </p:extLst>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cSld name="1_Demo, Video etc. &quot;special&quot; slides">
    <p:spTree>
      <p:nvGrpSpPr>
        <p:cNvPr id="1" name=""/>
        <p:cNvGrpSpPr/>
        <p:nvPr/>
      </p:nvGrpSpPr>
      <p:grpSpPr>
        <a:xfrm>
          <a:off x="0" y="0"/>
          <a:ext cx="0" cy="0"/>
          <a:chOff x="0" y="0"/>
          <a:chExt cx="0" cy="0"/>
        </a:xfrm>
      </p:grpSpPr>
      <p:sp>
        <p:nvSpPr>
          <p:cNvPr id="2" name="Title 1"/>
          <p:cNvSpPr>
            <a:spLocks noGrp="1"/>
          </p:cNvSpPr>
          <p:nvPr>
            <p:ph type="ctrTitle"/>
          </p:nvPr>
        </p:nvSpPr>
        <p:spPr>
          <a:xfrm>
            <a:off x="1889126" y="2663870"/>
            <a:ext cx="9323387" cy="649941"/>
          </a:xfrm>
        </p:spPr>
        <p:txBody>
          <a:bodyPr anchor="t" anchorCtr="0">
            <a:noAutofit/>
          </a:bodyPr>
          <a:lstStyle>
            <a:lvl1pPr>
              <a:lnSpc>
                <a:spcPct val="90000"/>
              </a:lnSpc>
              <a:defRPr sz="5300"/>
            </a:lvl1pPr>
          </a:lstStyle>
          <a:p>
            <a:r>
              <a:rPr lang="en-US" smtClean="0"/>
              <a:t>Click to edit Master title style</a:t>
            </a:r>
            <a:endParaRPr lang="en-US" dirty="0"/>
          </a:p>
        </p:txBody>
      </p:sp>
      <p:sp>
        <p:nvSpPr>
          <p:cNvPr id="3" name="Subtitle 2"/>
          <p:cNvSpPr>
            <a:spLocks noGrp="1"/>
          </p:cNvSpPr>
          <p:nvPr>
            <p:ph type="subTitle" idx="1"/>
          </p:nvPr>
        </p:nvSpPr>
        <p:spPr>
          <a:xfrm>
            <a:off x="1889131" y="3881741"/>
            <a:ext cx="9323389" cy="461665"/>
          </a:xfrm>
        </p:spPr>
        <p:txBody>
          <a:bodyPr>
            <a:noAutofit/>
          </a:bodyPr>
          <a:lstStyle>
            <a:lvl1pPr marL="0" indent="0" algn="l">
              <a:lnSpc>
                <a:spcPct val="90000"/>
              </a:lnSpc>
              <a:spcBef>
                <a:spcPts val="0"/>
              </a:spcBef>
              <a:buNone/>
              <a:defRPr sz="3700">
                <a:gradFill>
                  <a:gsLst>
                    <a:gs pos="0">
                      <a:schemeClr val="tx1"/>
                    </a:gs>
                    <a:gs pos="86000">
                      <a:schemeClr val="tx1"/>
                    </a:gs>
                  </a:gsLst>
                  <a:lin ang="5400000" scaled="0"/>
                </a:gradFill>
              </a:defRPr>
            </a:lvl1pPr>
            <a:lvl2pPr marL="609375" indent="0" algn="ctr">
              <a:buNone/>
              <a:defRPr>
                <a:solidFill>
                  <a:schemeClr val="tx1">
                    <a:tint val="75000"/>
                  </a:schemeClr>
                </a:solidFill>
              </a:defRPr>
            </a:lvl2pPr>
            <a:lvl3pPr marL="1218749" indent="0" algn="ctr">
              <a:buNone/>
              <a:defRPr>
                <a:solidFill>
                  <a:schemeClr val="tx1">
                    <a:tint val="75000"/>
                  </a:schemeClr>
                </a:solidFill>
              </a:defRPr>
            </a:lvl3pPr>
            <a:lvl4pPr marL="1828124" indent="0" algn="ctr">
              <a:buNone/>
              <a:defRPr>
                <a:solidFill>
                  <a:schemeClr val="tx1">
                    <a:tint val="75000"/>
                  </a:schemeClr>
                </a:solidFill>
              </a:defRPr>
            </a:lvl4pPr>
            <a:lvl5pPr marL="2437499" indent="0" algn="ctr">
              <a:buNone/>
              <a:defRPr>
                <a:solidFill>
                  <a:schemeClr val="tx1">
                    <a:tint val="75000"/>
                  </a:schemeClr>
                </a:solidFill>
              </a:defRPr>
            </a:lvl5pPr>
            <a:lvl6pPr marL="3046872" indent="0" algn="ctr">
              <a:buNone/>
              <a:defRPr>
                <a:solidFill>
                  <a:schemeClr val="tx1">
                    <a:tint val="75000"/>
                  </a:schemeClr>
                </a:solidFill>
              </a:defRPr>
            </a:lvl6pPr>
            <a:lvl7pPr marL="3656245" indent="0" algn="ctr">
              <a:buNone/>
              <a:defRPr>
                <a:solidFill>
                  <a:schemeClr val="tx1">
                    <a:tint val="75000"/>
                  </a:schemeClr>
                </a:solidFill>
              </a:defRPr>
            </a:lvl7pPr>
            <a:lvl8pPr marL="4265621" indent="0" algn="ctr">
              <a:buNone/>
              <a:defRPr>
                <a:solidFill>
                  <a:schemeClr val="tx1">
                    <a:tint val="75000"/>
                  </a:schemeClr>
                </a:solidFill>
              </a:defRPr>
            </a:lvl8pPr>
            <a:lvl9pPr marL="4874996" indent="0" algn="ctr">
              <a:buNone/>
              <a:defRPr>
                <a:solidFill>
                  <a:schemeClr val="tx1">
                    <a:tint val="75000"/>
                  </a:schemeClr>
                </a:solidFill>
              </a:defRPr>
            </a:lvl9pPr>
          </a:lstStyle>
          <a:p>
            <a:r>
              <a:rPr lang="en-US" smtClean="0"/>
              <a:t>Click to edit Master subtitle style</a:t>
            </a:r>
            <a:endParaRPr lang="en-US" dirty="0"/>
          </a:p>
        </p:txBody>
      </p:sp>
      <p:sp>
        <p:nvSpPr>
          <p:cNvPr id="7" name="Text Placeholder 6"/>
          <p:cNvSpPr>
            <a:spLocks noGrp="1"/>
          </p:cNvSpPr>
          <p:nvPr>
            <p:ph type="body" sz="quarter" idx="10" hasCustomPrompt="1"/>
          </p:nvPr>
        </p:nvSpPr>
        <p:spPr>
          <a:xfrm>
            <a:off x="969964" y="1447800"/>
            <a:ext cx="10242551" cy="914400"/>
          </a:xfrm>
        </p:spPr>
        <p:txBody>
          <a:bodyPr anchor="t" anchorCtr="0">
            <a:noAutofit/>
            <a:scene3d>
              <a:camera prst="orthographicFront"/>
              <a:lightRig rig="flat" dir="t"/>
            </a:scene3d>
            <a:sp3d>
              <a:contourClr>
                <a:schemeClr val="tx2"/>
              </a:contourClr>
            </a:sp3d>
          </a:bodyPr>
          <a:lstStyle>
            <a:lvl1pPr marL="0" indent="0" algn="l">
              <a:buFont typeface="Arial" pitchFamily="34" charset="0"/>
              <a:buNone/>
              <a:defRPr kumimoji="0" lang="en-US" sz="8000" b="0" i="0" u="none" strike="noStrike" kern="1200" cap="none" spc="-200" normalizeH="0" baseline="0" noProof="0" dirty="0" smtClean="0">
                <a:ln w="11430"/>
                <a:gradFill>
                  <a:gsLst>
                    <a:gs pos="0">
                      <a:schemeClr val="tx1"/>
                    </a:gs>
                    <a:gs pos="88000">
                      <a:schemeClr val="tx1"/>
                    </a:gs>
                  </a:gsLst>
                  <a:lin ang="5400000"/>
                </a:gradFill>
                <a:effectLst/>
                <a:uLnTx/>
                <a:uFillTx/>
                <a:latin typeface="Segoe UI" pitchFamily="34" charset="0"/>
                <a:ea typeface="+mn-ea"/>
                <a:cs typeface="+mn-cs"/>
              </a:defRPr>
            </a:lvl1pPr>
          </a:lstStyle>
          <a:p>
            <a:pPr lvl="0"/>
            <a:r>
              <a:rPr lang="en-US" dirty="0" smtClean="0"/>
              <a:t>click to…</a:t>
            </a:r>
          </a:p>
        </p:txBody>
      </p:sp>
    </p:spTree>
    <p:extLst>
      <p:ext uri="{BB962C8B-B14F-4D97-AF65-F5344CB8AC3E}">
        <p14:creationId xmlns:p14="http://schemas.microsoft.com/office/powerpoint/2010/main" val="2795801659"/>
      </p:ext>
    </p:extLst>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cSld name="4_Title Slide 3">
    <p:spTree>
      <p:nvGrpSpPr>
        <p:cNvPr id="1" name=""/>
        <p:cNvGrpSpPr/>
        <p:nvPr/>
      </p:nvGrpSpPr>
      <p:grpSpPr>
        <a:xfrm>
          <a:off x="0" y="0"/>
          <a:ext cx="0" cy="0"/>
          <a:chOff x="0" y="0"/>
          <a:chExt cx="0" cy="0"/>
        </a:xfrm>
      </p:grpSpPr>
    </p:spTree>
    <p:extLst>
      <p:ext uri="{BB962C8B-B14F-4D97-AF65-F5344CB8AC3E}">
        <p14:creationId xmlns:p14="http://schemas.microsoft.com/office/powerpoint/2010/main" val="1477906661"/>
      </p:ext>
    </p:extLst>
  </p:cSld>
  <p:clrMapOvr>
    <a:masterClrMapping/>
  </p:clrMapOvr>
  <p:transition>
    <p:fade/>
  </p:transition>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p:cSld name="2_Custom Layout">
    <p:spTree>
      <p:nvGrpSpPr>
        <p:cNvPr id="1" name=""/>
        <p:cNvGrpSpPr/>
        <p:nvPr/>
      </p:nvGrpSpPr>
      <p:grpSpPr>
        <a:xfrm>
          <a:off x="0" y="0"/>
          <a:ext cx="0" cy="0"/>
          <a:chOff x="0" y="0"/>
          <a:chExt cx="0" cy="0"/>
        </a:xfrm>
      </p:grpSpPr>
      <p:sp>
        <p:nvSpPr>
          <p:cNvPr id="6" name="Subtitle 5"/>
          <p:cNvSpPr>
            <a:spLocks noGrp="1"/>
          </p:cNvSpPr>
          <p:nvPr>
            <p:ph type="subTitle" idx="1"/>
          </p:nvPr>
        </p:nvSpPr>
        <p:spPr>
          <a:xfrm>
            <a:off x="9362623" y="2978728"/>
            <a:ext cx="2411194" cy="470898"/>
          </a:xfrm>
        </p:spPr>
        <p:txBody>
          <a:bodyPr/>
          <a:lstStyle>
            <a:lvl1pPr marL="0" indent="0">
              <a:buFontTx/>
              <a:buNone/>
              <a:defRPr sz="1700">
                <a:solidFill>
                  <a:schemeClr val="tx2">
                    <a:alpha val="99000"/>
                  </a:schemeClr>
                </a:solidFill>
              </a:defRPr>
            </a:lvl1pPr>
          </a:lstStyle>
          <a:p>
            <a:r>
              <a:rPr lang="en-US" smtClean="0"/>
              <a:t>Click to edit Master subtitle style</a:t>
            </a:r>
            <a:endParaRPr lang="en-US" dirty="0"/>
          </a:p>
        </p:txBody>
      </p:sp>
    </p:spTree>
    <p:extLst>
      <p:ext uri="{BB962C8B-B14F-4D97-AF65-F5344CB8AC3E}">
        <p14:creationId xmlns:p14="http://schemas.microsoft.com/office/powerpoint/2010/main" val="3476674933"/>
      </p:ext>
    </p:extLst>
  </p:cSld>
  <p:clrMapOvr>
    <a:masterClrMapping/>
  </p:clrMapOvr>
  <p:transition>
    <p:fade/>
  </p:transition>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p:cSld name="3_Custom Layout">
    <p:spTree>
      <p:nvGrpSpPr>
        <p:cNvPr id="1" name=""/>
        <p:cNvGrpSpPr/>
        <p:nvPr/>
      </p:nvGrpSpPr>
      <p:grpSpPr>
        <a:xfrm>
          <a:off x="0" y="0"/>
          <a:ext cx="0" cy="0"/>
          <a:chOff x="0" y="0"/>
          <a:chExt cx="0" cy="0"/>
        </a:xfrm>
      </p:grpSpPr>
      <p:sp>
        <p:nvSpPr>
          <p:cNvPr id="6" name="Subtitle 5"/>
          <p:cNvSpPr>
            <a:spLocks noGrp="1"/>
          </p:cNvSpPr>
          <p:nvPr>
            <p:ph type="subTitle" idx="1"/>
          </p:nvPr>
        </p:nvSpPr>
        <p:spPr>
          <a:xfrm>
            <a:off x="9362623" y="2978728"/>
            <a:ext cx="2411194" cy="470898"/>
          </a:xfrm>
        </p:spPr>
        <p:txBody>
          <a:bodyPr/>
          <a:lstStyle>
            <a:lvl1pPr marL="0" indent="0">
              <a:buFontTx/>
              <a:buNone/>
              <a:defRPr sz="1700">
                <a:solidFill>
                  <a:schemeClr val="tx2">
                    <a:alpha val="99000"/>
                  </a:schemeClr>
                </a:solidFill>
              </a:defRPr>
            </a:lvl1pPr>
          </a:lstStyle>
          <a:p>
            <a:r>
              <a:rPr lang="en-US" smtClean="0"/>
              <a:t>Click to edit Master subtitle style</a:t>
            </a:r>
            <a:endParaRPr lang="en-US" dirty="0"/>
          </a:p>
        </p:txBody>
      </p:sp>
    </p:spTree>
    <p:extLst>
      <p:ext uri="{BB962C8B-B14F-4D97-AF65-F5344CB8AC3E}">
        <p14:creationId xmlns:p14="http://schemas.microsoft.com/office/powerpoint/2010/main" val="467027948"/>
      </p:ext>
    </p:extLst>
  </p:cSld>
  <p:clrMapOvr>
    <a:masterClrMapping/>
  </p:clrMapOvr>
  <p:transition>
    <p:fade/>
  </p:transition>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p:cSld name="5_Custom Layout">
    <p:spTree>
      <p:nvGrpSpPr>
        <p:cNvPr id="1" name=""/>
        <p:cNvGrpSpPr/>
        <p:nvPr/>
      </p:nvGrpSpPr>
      <p:grpSpPr>
        <a:xfrm>
          <a:off x="0" y="0"/>
          <a:ext cx="0" cy="0"/>
          <a:chOff x="0" y="0"/>
          <a:chExt cx="0" cy="0"/>
        </a:xfrm>
      </p:grpSpPr>
      <p:sp>
        <p:nvSpPr>
          <p:cNvPr id="6" name="Subtitle 5"/>
          <p:cNvSpPr>
            <a:spLocks noGrp="1"/>
          </p:cNvSpPr>
          <p:nvPr>
            <p:ph type="subTitle" idx="1"/>
          </p:nvPr>
        </p:nvSpPr>
        <p:spPr>
          <a:xfrm>
            <a:off x="9362623" y="2978728"/>
            <a:ext cx="2411194" cy="470898"/>
          </a:xfrm>
        </p:spPr>
        <p:txBody>
          <a:bodyPr/>
          <a:lstStyle>
            <a:lvl1pPr marL="0" indent="0">
              <a:buFontTx/>
              <a:buNone/>
              <a:defRPr sz="1700">
                <a:solidFill>
                  <a:schemeClr val="tx2">
                    <a:alpha val="99000"/>
                  </a:schemeClr>
                </a:solidFill>
              </a:defRPr>
            </a:lvl1pPr>
          </a:lstStyle>
          <a:p>
            <a:r>
              <a:rPr lang="en-US" smtClean="0"/>
              <a:t>Click to edit Master subtitle style</a:t>
            </a:r>
            <a:endParaRPr lang="en-US" dirty="0"/>
          </a:p>
        </p:txBody>
      </p:sp>
    </p:spTree>
    <p:extLst>
      <p:ext uri="{BB962C8B-B14F-4D97-AF65-F5344CB8AC3E}">
        <p14:creationId xmlns:p14="http://schemas.microsoft.com/office/powerpoint/2010/main" val="2052925457"/>
      </p:ext>
    </p:extLst>
  </p:cSld>
  <p:clrMapOvr>
    <a:masterClrMapping/>
  </p:clrMapOvr>
  <p:transition>
    <p:fade/>
  </p:transition>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p:cSld name="4_Custom Layout">
    <p:spTree>
      <p:nvGrpSpPr>
        <p:cNvPr id="1" name=""/>
        <p:cNvGrpSpPr/>
        <p:nvPr/>
      </p:nvGrpSpPr>
      <p:grpSpPr>
        <a:xfrm>
          <a:off x="0" y="0"/>
          <a:ext cx="0" cy="0"/>
          <a:chOff x="0" y="0"/>
          <a:chExt cx="0" cy="0"/>
        </a:xfrm>
      </p:grpSpPr>
      <p:sp>
        <p:nvSpPr>
          <p:cNvPr id="6" name="Subtitle 5"/>
          <p:cNvSpPr>
            <a:spLocks noGrp="1"/>
          </p:cNvSpPr>
          <p:nvPr>
            <p:ph type="subTitle" idx="1"/>
          </p:nvPr>
        </p:nvSpPr>
        <p:spPr>
          <a:xfrm>
            <a:off x="9362623" y="2978728"/>
            <a:ext cx="2411194" cy="470898"/>
          </a:xfrm>
        </p:spPr>
        <p:txBody>
          <a:bodyPr/>
          <a:lstStyle>
            <a:lvl1pPr marL="0" indent="0">
              <a:buFontTx/>
              <a:buNone/>
              <a:defRPr sz="1700">
                <a:solidFill>
                  <a:schemeClr val="tx2">
                    <a:alpha val="99000"/>
                  </a:schemeClr>
                </a:solidFill>
              </a:defRPr>
            </a:lvl1pPr>
          </a:lstStyle>
          <a:p>
            <a:r>
              <a:rPr lang="en-US" smtClean="0"/>
              <a:t>Click to edit Master subtitle style</a:t>
            </a:r>
            <a:endParaRPr lang="en-US" dirty="0"/>
          </a:p>
        </p:txBody>
      </p:sp>
    </p:spTree>
    <p:extLst>
      <p:ext uri="{BB962C8B-B14F-4D97-AF65-F5344CB8AC3E}">
        <p14:creationId xmlns:p14="http://schemas.microsoft.com/office/powerpoint/2010/main" val="300922121"/>
      </p:ext>
    </p:extLst>
  </p:cSld>
  <p:clrMapOvr>
    <a:masterClrMapping/>
  </p:clrMapOvr>
  <p:transition>
    <p:fade/>
  </p:transition>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cSld name="4_Title and Content">
    <p:spTree>
      <p:nvGrpSpPr>
        <p:cNvPr id="1" name=""/>
        <p:cNvGrpSpPr/>
        <p:nvPr/>
      </p:nvGrpSpPr>
      <p:grpSpPr>
        <a:xfrm>
          <a:off x="0" y="0"/>
          <a:ext cx="0" cy="0"/>
          <a:chOff x="0" y="0"/>
          <a:chExt cx="0" cy="0"/>
        </a:xfrm>
      </p:grpSpPr>
      <p:sp>
        <p:nvSpPr>
          <p:cNvPr id="2" name="Title 1"/>
          <p:cNvSpPr>
            <a:spLocks noGrp="1"/>
          </p:cNvSpPr>
          <p:nvPr>
            <p:ph type="title"/>
          </p:nvPr>
        </p:nvSpPr>
        <p:spPr bwMode="white">
          <a:xfrm>
            <a:off x="509985" y="225430"/>
            <a:ext cx="11173091" cy="443198"/>
          </a:xfrm>
        </p:spPr>
        <p:txBody>
          <a:bodyPr/>
          <a:lstStyle>
            <a:lvl1pPr>
              <a:defRPr>
                <a:solidFill>
                  <a:schemeClr val="tx1"/>
                </a:solidFill>
              </a:defRPr>
            </a:lvl1pPr>
          </a:lstStyle>
          <a:p>
            <a:r>
              <a:rPr lang="en-US" smtClean="0"/>
              <a:t>Click to edit Master title style</a:t>
            </a:r>
            <a:endParaRPr lang="en-US" dirty="0"/>
          </a:p>
        </p:txBody>
      </p:sp>
      <p:sp>
        <p:nvSpPr>
          <p:cNvPr id="6" name="Text Placeholder 5"/>
          <p:cNvSpPr>
            <a:spLocks noGrp="1"/>
          </p:cNvSpPr>
          <p:nvPr>
            <p:ph type="body" sz="quarter" idx="10"/>
          </p:nvPr>
        </p:nvSpPr>
        <p:spPr bwMode="white">
          <a:xfrm>
            <a:off x="507869" y="1411559"/>
            <a:ext cx="11173091" cy="1326517"/>
          </a:xfrm>
        </p:spPr>
        <p:txBody>
          <a:bodyPr/>
          <a:lstStyle>
            <a:lvl1pPr>
              <a:buClr>
                <a:schemeClr val="tx1"/>
              </a:buClr>
              <a:buSzPct val="70000"/>
              <a:buFont typeface="Wingdings" pitchFamily="2" charset="2"/>
              <a:buChar char="l"/>
              <a:defRPr>
                <a:solidFill>
                  <a:srgbClr val="FFFFFF"/>
                </a:solidFill>
              </a:defRPr>
            </a:lvl1pPr>
            <a:lvl2pPr>
              <a:buClr>
                <a:schemeClr val="tx1"/>
              </a:buClr>
              <a:buSzPct val="70000"/>
              <a:buFont typeface="Wingdings" pitchFamily="2" charset="2"/>
              <a:buChar char="l"/>
              <a:defRPr>
                <a:solidFill>
                  <a:srgbClr val="FFFFFF"/>
                </a:solidFill>
              </a:defRPr>
            </a:lvl2pPr>
            <a:lvl3pPr>
              <a:buClr>
                <a:schemeClr val="tx1"/>
              </a:buClr>
              <a:buSzPct val="70000"/>
              <a:buFont typeface="Wingdings" pitchFamily="2" charset="2"/>
              <a:buChar char="l"/>
              <a:defRPr>
                <a:solidFill>
                  <a:srgbClr val="FFFFFF"/>
                </a:solidFill>
              </a:defRPr>
            </a:lvl3pPr>
            <a:lvl4pPr>
              <a:buClr>
                <a:schemeClr val="tx1"/>
              </a:buClr>
              <a:buSzPct val="70000"/>
              <a:buFont typeface="Wingdings" pitchFamily="2" charset="2"/>
              <a:buChar char="l"/>
              <a:defRPr>
                <a:solidFill>
                  <a:srgbClr val="FFFFFF"/>
                </a:solidFill>
              </a:defRPr>
            </a:lvl4pPr>
            <a:lvl5pPr>
              <a:buClr>
                <a:schemeClr val="tx1"/>
              </a:buClr>
              <a:buSzPct val="70000"/>
              <a:buFont typeface="Wingdings" pitchFamily="2" charset="2"/>
              <a:buChar char="l"/>
              <a:defRPr>
                <a:solidFill>
                  <a:srgbClr val="FFFFFF"/>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1351342554"/>
      </p:ext>
    </p:extLst>
  </p:cSld>
  <p:clrMapOvr>
    <a:masterClrMapping/>
  </p:clrMapOvr>
  <p:transition>
    <p:fade/>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22274" y="436417"/>
            <a:ext cx="11398251" cy="443198"/>
          </a:xfrm>
          <a:prstGeom prst="rect">
            <a:avLst/>
          </a:prstGeom>
        </p:spPr>
        <p:txBody>
          <a:bodyPr vert="horz" wrap="square" lIns="0" tIns="0" rIns="0" bIns="0" rtlCol="0" anchor="t">
            <a:spAutoFit/>
          </a:bodyPr>
          <a:lstStyle/>
          <a:p>
            <a:r>
              <a:rPr lang="en-US" smtClean="0"/>
              <a:t>Click to edit Master title style</a:t>
            </a:r>
            <a:endParaRPr lang="en-US" dirty="0"/>
          </a:p>
        </p:txBody>
      </p:sp>
      <p:sp>
        <p:nvSpPr>
          <p:cNvPr id="3" name="Text Placeholder 2"/>
          <p:cNvSpPr>
            <a:spLocks noGrp="1"/>
          </p:cNvSpPr>
          <p:nvPr>
            <p:ph type="body" idx="1"/>
          </p:nvPr>
        </p:nvSpPr>
        <p:spPr>
          <a:xfrm>
            <a:off x="422275" y="1198417"/>
            <a:ext cx="11398250" cy="1326517"/>
          </a:xfrm>
          <a:prstGeom prst="rect">
            <a:avLst/>
          </a:prstGeom>
        </p:spPr>
        <p:txBody>
          <a:bodyPr vert="horz" wrap="square" lIns="0" tIns="0" rIns="0" bIns="0" rtlCol="0">
            <a:sp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Slide Number Placeholder 4"/>
          <p:cNvSpPr>
            <a:spLocks noGrp="1"/>
          </p:cNvSpPr>
          <p:nvPr>
            <p:ph type="sldNum" sz="quarter" idx="4"/>
          </p:nvPr>
        </p:nvSpPr>
        <p:spPr>
          <a:xfrm>
            <a:off x="415635" y="6267308"/>
            <a:ext cx="398607" cy="365125"/>
          </a:xfrm>
          <a:prstGeom prst="rect">
            <a:avLst/>
          </a:prstGeom>
        </p:spPr>
        <p:txBody>
          <a:bodyPr vert="horz" lIns="91429" tIns="45715" rIns="91429" bIns="45715" rtlCol="0" anchor="ctr"/>
          <a:lstStyle>
            <a:lvl1pPr algn="l">
              <a:defRPr sz="1200">
                <a:solidFill>
                  <a:schemeClr val="tx1">
                    <a:tint val="75000"/>
                  </a:schemeClr>
                </a:solidFill>
              </a:defRPr>
            </a:lvl1pPr>
          </a:lstStyle>
          <a:p>
            <a:fld id="{B60359E2-F1E6-40F3-81C3-5A646FA87138}" type="slidenum">
              <a:rPr lang="en-US" smtClean="0"/>
              <a:pPr/>
              <a:t>‹Nr.›</a:t>
            </a:fld>
            <a:endParaRPr lang="en-US" dirty="0"/>
          </a:p>
        </p:txBody>
      </p:sp>
      <p:sp>
        <p:nvSpPr>
          <p:cNvPr id="7" name="Date Placeholder 3"/>
          <p:cNvSpPr txBox="1">
            <a:spLocks/>
          </p:cNvSpPr>
          <p:nvPr/>
        </p:nvSpPr>
        <p:spPr>
          <a:xfrm>
            <a:off x="817417" y="6271629"/>
            <a:ext cx="2424548" cy="336988"/>
          </a:xfrm>
          <a:prstGeom prst="rect">
            <a:avLst/>
          </a:prstGeom>
        </p:spPr>
        <p:txBody>
          <a:bodyPr lIns="0" tIns="45715" rIns="0" bIns="45715"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000" dirty="0" smtClean="0">
                <a:solidFill>
                  <a:schemeClr val="tx2">
                    <a:alpha val="99000"/>
                  </a:schemeClr>
                </a:solidFill>
              </a:rPr>
              <a:t>|  Copyright© 2011 Microsoft Corporation</a:t>
            </a:r>
            <a:endParaRPr lang="en-US" sz="1000" dirty="0">
              <a:solidFill>
                <a:schemeClr val="tx2">
                  <a:alpha val="99000"/>
                </a:schemeClr>
              </a:solidFill>
            </a:endParaRPr>
          </a:p>
        </p:txBody>
      </p:sp>
    </p:spTree>
    <p:extLst>
      <p:ext uri="{BB962C8B-B14F-4D97-AF65-F5344CB8AC3E}">
        <p14:creationId xmlns:p14="http://schemas.microsoft.com/office/powerpoint/2010/main" val="339121319"/>
      </p:ext>
    </p:extLst>
  </p:cSld>
  <p:clrMap bg1="lt1" tx1="dk1" bg2="lt2" tx2="dk2" accent1="accent1" accent2="accent2" accent3="accent3" accent4="accent4" accent5="accent5" accent6="accent6" hlink="hlink" folHlink="folHlink"/>
  <p:sldLayoutIdLst>
    <p:sldLayoutId id="2147483730" r:id="rId1"/>
    <p:sldLayoutId id="2147483731" r:id="rId2"/>
    <p:sldLayoutId id="2147483732" r:id="rId3"/>
    <p:sldLayoutId id="2147483733" r:id="rId4"/>
    <p:sldLayoutId id="2147483734" r:id="rId5"/>
    <p:sldLayoutId id="2147483735" r:id="rId6"/>
    <p:sldLayoutId id="2147483736" r:id="rId7"/>
    <p:sldLayoutId id="2147483737" r:id="rId8"/>
    <p:sldLayoutId id="2147483738" r:id="rId9"/>
    <p:sldLayoutId id="2147483739" r:id="rId10"/>
    <p:sldLayoutId id="2147483740" r:id="rId11"/>
    <p:sldLayoutId id="2147483741" r:id="rId12"/>
    <p:sldLayoutId id="2147483743" r:id="rId13"/>
    <p:sldLayoutId id="2147483744" r:id="rId14"/>
    <p:sldLayoutId id="2147483746" r:id="rId15"/>
    <p:sldLayoutId id="2147483747" r:id="rId16"/>
    <p:sldLayoutId id="2147483748" r:id="rId17"/>
    <p:sldLayoutId id="2147483749" r:id="rId18"/>
    <p:sldLayoutId id="2147483750" r:id="rId19"/>
  </p:sldLayoutIdLst>
  <p:transition>
    <p:fade/>
  </p:transition>
  <p:timing>
    <p:tnLst>
      <p:par>
        <p:cTn id="1" dur="indefinite" restart="never" nodeType="tmRoot"/>
      </p:par>
    </p:tnLst>
  </p:timing>
  <p:hf hdr="0" ftr="0" dt="0"/>
  <p:txStyles>
    <p:titleStyle>
      <a:lvl1pPr algn="l" defTabSz="914259" rtl="0" eaLnBrk="1" latinLnBrk="0" hangingPunct="1">
        <a:lnSpc>
          <a:spcPct val="90000"/>
        </a:lnSpc>
        <a:spcBef>
          <a:spcPct val="0"/>
        </a:spcBef>
        <a:buNone/>
        <a:defRPr lang="en-US" sz="3200" b="0" kern="1200" cap="none" spc="-100" baseline="0" dirty="0" smtClean="0">
          <a:ln w="3175">
            <a:noFill/>
          </a:ln>
          <a:solidFill>
            <a:srgbClr val="EE7816">
              <a:alpha val="99000"/>
            </a:srgbClr>
          </a:solidFill>
          <a:effectLst/>
          <a:latin typeface="+mj-lt"/>
          <a:ea typeface="+mn-ea"/>
          <a:cs typeface="Arial" charset="0"/>
        </a:defRPr>
      </a:lvl1pPr>
    </p:titleStyle>
    <p:bodyStyle>
      <a:lvl1pPr marL="290480" indent="-290480" algn="l" defTabSz="914259" rtl="0" eaLnBrk="1" latinLnBrk="0" hangingPunct="1">
        <a:lnSpc>
          <a:spcPct val="90000"/>
        </a:lnSpc>
        <a:spcBef>
          <a:spcPct val="20000"/>
        </a:spcBef>
        <a:buClr>
          <a:srgbClr val="F69F1E"/>
        </a:buClr>
        <a:buSzPct val="90000"/>
        <a:buFont typeface="Arial" pitchFamily="34" charset="0"/>
        <a:buChar char="•"/>
        <a:defRPr sz="2000" kern="1200">
          <a:solidFill>
            <a:schemeClr val="tx2">
              <a:alpha val="99000"/>
            </a:schemeClr>
          </a:solidFill>
          <a:latin typeface="+mn-lt"/>
          <a:ea typeface="+mn-ea"/>
          <a:cs typeface="+mn-cs"/>
        </a:defRPr>
      </a:lvl1pPr>
      <a:lvl2pPr marL="568261" indent="-277781" algn="l" defTabSz="914259" rtl="0" eaLnBrk="1" latinLnBrk="0" hangingPunct="1">
        <a:lnSpc>
          <a:spcPct val="90000"/>
        </a:lnSpc>
        <a:spcBef>
          <a:spcPct val="20000"/>
        </a:spcBef>
        <a:buClr>
          <a:srgbClr val="F69F1E"/>
        </a:buClr>
        <a:buSzPct val="90000"/>
        <a:buFont typeface="Arial" pitchFamily="34" charset="0"/>
        <a:buChar char="•"/>
        <a:defRPr sz="1800" kern="1200">
          <a:solidFill>
            <a:schemeClr val="tx2">
              <a:alpha val="99000"/>
            </a:schemeClr>
          </a:solidFill>
          <a:latin typeface="+mn-lt"/>
          <a:ea typeface="+mn-ea"/>
          <a:cs typeface="+mn-cs"/>
        </a:defRPr>
      </a:lvl2pPr>
      <a:lvl3pPr marL="858740" indent="-290480" algn="l" defTabSz="914259" rtl="0" eaLnBrk="1" latinLnBrk="0" hangingPunct="1">
        <a:lnSpc>
          <a:spcPct val="90000"/>
        </a:lnSpc>
        <a:spcBef>
          <a:spcPct val="20000"/>
        </a:spcBef>
        <a:buClr>
          <a:srgbClr val="F69F1E"/>
        </a:buClr>
        <a:buSzPct val="90000"/>
        <a:buFont typeface="Arial" pitchFamily="34" charset="0"/>
        <a:buChar char="•"/>
        <a:defRPr sz="1600" kern="1200">
          <a:solidFill>
            <a:schemeClr val="tx2">
              <a:alpha val="99000"/>
            </a:schemeClr>
          </a:solidFill>
          <a:latin typeface="+mn-lt"/>
          <a:ea typeface="+mn-ea"/>
          <a:cs typeface="+mn-cs"/>
        </a:defRPr>
      </a:lvl3pPr>
      <a:lvl4pPr marL="1149220" indent="-290480" algn="l" defTabSz="914259" rtl="0" eaLnBrk="1" latinLnBrk="0" hangingPunct="1">
        <a:lnSpc>
          <a:spcPct val="90000"/>
        </a:lnSpc>
        <a:spcBef>
          <a:spcPct val="20000"/>
        </a:spcBef>
        <a:buClr>
          <a:srgbClr val="F69F1E"/>
        </a:buClr>
        <a:buSzPct val="90000"/>
        <a:buFont typeface="Arial" pitchFamily="34" charset="0"/>
        <a:buChar char="•"/>
        <a:defRPr sz="1400" kern="1200">
          <a:solidFill>
            <a:schemeClr val="tx2">
              <a:alpha val="99000"/>
            </a:schemeClr>
          </a:solidFill>
          <a:latin typeface="+mn-lt"/>
          <a:ea typeface="+mn-ea"/>
          <a:cs typeface="+mn-cs"/>
        </a:defRPr>
      </a:lvl4pPr>
      <a:lvl5pPr marL="1427001" indent="-277781" algn="l" defTabSz="914259" rtl="0" eaLnBrk="1" latinLnBrk="0" hangingPunct="1">
        <a:lnSpc>
          <a:spcPct val="90000"/>
        </a:lnSpc>
        <a:spcBef>
          <a:spcPct val="20000"/>
        </a:spcBef>
        <a:buClr>
          <a:srgbClr val="F69F1E"/>
        </a:buClr>
        <a:buSzPct val="90000"/>
        <a:buFont typeface="Arial" pitchFamily="34" charset="0"/>
        <a:buChar char="•"/>
        <a:tabLst/>
        <a:defRPr sz="1400" kern="1200">
          <a:solidFill>
            <a:schemeClr val="tx2">
              <a:alpha val="99000"/>
            </a:schemeClr>
          </a:solidFill>
          <a:latin typeface="+mn-lt"/>
          <a:ea typeface="+mn-ea"/>
          <a:cs typeface="+mn-cs"/>
        </a:defRPr>
      </a:lvl5pPr>
      <a:lvl6pPr marL="2514214" indent="-228565" algn="l" defTabSz="914259"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344" indent="-228565" algn="l" defTabSz="914259"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474" indent="-228565" algn="l" defTabSz="914259"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604" indent="-228565" algn="l" defTabSz="914259"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259" rtl="0" eaLnBrk="1" latinLnBrk="0" hangingPunct="1">
        <a:defRPr sz="1800" kern="1200">
          <a:solidFill>
            <a:schemeClr val="tx1"/>
          </a:solidFill>
          <a:latin typeface="+mn-lt"/>
          <a:ea typeface="+mn-ea"/>
          <a:cs typeface="+mn-cs"/>
        </a:defRPr>
      </a:lvl1pPr>
      <a:lvl2pPr marL="457130" algn="l" defTabSz="914259" rtl="0" eaLnBrk="1" latinLnBrk="0" hangingPunct="1">
        <a:defRPr sz="1800" kern="1200">
          <a:solidFill>
            <a:schemeClr val="tx1"/>
          </a:solidFill>
          <a:latin typeface="+mn-lt"/>
          <a:ea typeface="+mn-ea"/>
          <a:cs typeface="+mn-cs"/>
        </a:defRPr>
      </a:lvl2pPr>
      <a:lvl3pPr marL="914259" algn="l" defTabSz="914259" rtl="0" eaLnBrk="1" latinLnBrk="0" hangingPunct="1">
        <a:defRPr sz="1800" kern="1200">
          <a:solidFill>
            <a:schemeClr val="tx1"/>
          </a:solidFill>
          <a:latin typeface="+mn-lt"/>
          <a:ea typeface="+mn-ea"/>
          <a:cs typeface="+mn-cs"/>
        </a:defRPr>
      </a:lvl3pPr>
      <a:lvl4pPr marL="1371389" algn="l" defTabSz="914259" rtl="0" eaLnBrk="1" latinLnBrk="0" hangingPunct="1">
        <a:defRPr sz="1800" kern="1200">
          <a:solidFill>
            <a:schemeClr val="tx1"/>
          </a:solidFill>
          <a:latin typeface="+mn-lt"/>
          <a:ea typeface="+mn-ea"/>
          <a:cs typeface="+mn-cs"/>
        </a:defRPr>
      </a:lvl4pPr>
      <a:lvl5pPr marL="1828520" algn="l" defTabSz="914259" rtl="0" eaLnBrk="1" latinLnBrk="0" hangingPunct="1">
        <a:defRPr sz="1800" kern="1200">
          <a:solidFill>
            <a:schemeClr val="tx1"/>
          </a:solidFill>
          <a:latin typeface="+mn-lt"/>
          <a:ea typeface="+mn-ea"/>
          <a:cs typeface="+mn-cs"/>
        </a:defRPr>
      </a:lvl5pPr>
      <a:lvl6pPr marL="2285650" algn="l" defTabSz="914259" rtl="0" eaLnBrk="1" latinLnBrk="0" hangingPunct="1">
        <a:defRPr sz="1800" kern="1200">
          <a:solidFill>
            <a:schemeClr val="tx1"/>
          </a:solidFill>
          <a:latin typeface="+mn-lt"/>
          <a:ea typeface="+mn-ea"/>
          <a:cs typeface="+mn-cs"/>
        </a:defRPr>
      </a:lvl6pPr>
      <a:lvl7pPr marL="2742779" algn="l" defTabSz="914259" rtl="0" eaLnBrk="1" latinLnBrk="0" hangingPunct="1">
        <a:defRPr sz="1800" kern="1200">
          <a:solidFill>
            <a:schemeClr val="tx1"/>
          </a:solidFill>
          <a:latin typeface="+mn-lt"/>
          <a:ea typeface="+mn-ea"/>
          <a:cs typeface="+mn-cs"/>
        </a:defRPr>
      </a:lvl7pPr>
      <a:lvl8pPr marL="3199909" algn="l" defTabSz="914259" rtl="0" eaLnBrk="1" latinLnBrk="0" hangingPunct="1">
        <a:defRPr sz="1800" kern="1200">
          <a:solidFill>
            <a:schemeClr val="tx1"/>
          </a:solidFill>
          <a:latin typeface="+mn-lt"/>
          <a:ea typeface="+mn-ea"/>
          <a:cs typeface="+mn-cs"/>
        </a:defRPr>
      </a:lvl8pPr>
      <a:lvl9pPr marL="3657039" algn="l" defTabSz="914259"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2.xml.rels><?xml version="1.0" encoding="UTF-8" standalone="yes"?>
<Relationships xmlns="http://schemas.openxmlformats.org/package/2006/relationships"><Relationship Id="rId8" Type="http://schemas.microsoft.com/office/2007/relationships/hdphoto" Target="../media/hdphoto3.wdp"/><Relationship Id="rId3" Type="http://schemas.openxmlformats.org/officeDocument/2006/relationships/image" Target="../media/image9.png"/><Relationship Id="rId7"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microsoft.com/office/2007/relationships/hdphoto" Target="../media/hdphoto2.wdp"/><Relationship Id="rId5" Type="http://schemas.openxmlformats.org/officeDocument/2006/relationships/image" Target="../media/image10.png"/><Relationship Id="rId10" Type="http://schemas.openxmlformats.org/officeDocument/2006/relationships/image" Target="../media/image13.emf"/><Relationship Id="rId4" Type="http://schemas.openxmlformats.org/officeDocument/2006/relationships/image" Target="../media/image8.png"/><Relationship Id="rId9" Type="http://schemas.openxmlformats.org/officeDocument/2006/relationships/image" Target="../media/image12.emf"/></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4.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17.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20.emf"/><Relationship Id="rId5" Type="http://schemas.openxmlformats.org/officeDocument/2006/relationships/image" Target="../media/image19.emf"/><Relationship Id="rId4" Type="http://schemas.openxmlformats.org/officeDocument/2006/relationships/image" Target="../media/image18.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22.png"/><Relationship Id="rId4" Type="http://schemas.openxmlformats.org/officeDocument/2006/relationships/image" Target="../media/image21.emf"/></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24.png"/><Relationship Id="rId4" Type="http://schemas.openxmlformats.org/officeDocument/2006/relationships/image" Target="../media/image23.png"/></Relationships>
</file>

<file path=ppt/slides/_rels/slide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26.emf"/><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28.png"/><Relationship Id="rId4" Type="http://schemas.openxmlformats.org/officeDocument/2006/relationships/image" Target="../media/image27.png"/></Relationships>
</file>

<file path=ppt/slides/_rels/slide1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31.png"/><Relationship Id="rId4" Type="http://schemas.openxmlformats.org/officeDocument/2006/relationships/image" Target="../media/image30.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p:cNvSpPr/>
          <p:nvPr/>
        </p:nvSpPr>
        <p:spPr bwMode="auto">
          <a:xfrm>
            <a:off x="0" y="0"/>
            <a:ext cx="12188825" cy="6858000"/>
          </a:xfrm>
          <a:prstGeom prst="rect">
            <a:avLst/>
          </a:prstGeom>
          <a:solidFill>
            <a:srgbClr val="FF3300"/>
          </a:solidFill>
          <a:ln>
            <a:noFill/>
            <a:headEnd type="none" w="med" len="med"/>
            <a:tailEnd type="none" w="med" len="med"/>
          </a:ln>
          <a:effectLst/>
        </p:spPr>
        <p:style>
          <a:lnRef idx="1">
            <a:schemeClr val="accent4"/>
          </a:lnRef>
          <a:fillRef idx="3">
            <a:schemeClr val="accent4"/>
          </a:fillRef>
          <a:effectRef idx="2">
            <a:schemeClr val="accent4"/>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a:endParaRPr lang="en-US" sz="1800" dirty="0">
              <a:gradFill>
                <a:gsLst>
                  <a:gs pos="0">
                    <a:srgbClr val="FFFFFF"/>
                  </a:gs>
                  <a:gs pos="100000">
                    <a:srgbClr val="FFFFFF"/>
                  </a:gs>
                </a:gsLst>
                <a:lin ang="5400000" scaled="0"/>
              </a:gradFill>
            </a:endParaRPr>
          </a:p>
        </p:txBody>
      </p:sp>
      <p:pic>
        <p:nvPicPr>
          <p:cNvPr id="8" name="Picture 7" descr="title.png"/>
          <p:cNvPicPr>
            <a:picLocks noChangeAspect="1"/>
          </p:cNvPicPr>
          <p:nvPr/>
        </p:nvPicPr>
        <p:blipFill rotWithShape="1">
          <a:blip r:embed="rId3">
            <a:extLst>
              <a:ext uri="{28A0092B-C50C-407E-A947-70E740481C1C}">
                <a14:useLocalDpi xmlns:a14="http://schemas.microsoft.com/office/drawing/2010/main" val="0"/>
              </a:ext>
            </a:extLst>
          </a:blip>
          <a:srcRect l="9030" b="27318"/>
          <a:stretch/>
        </p:blipFill>
        <p:spPr>
          <a:xfrm>
            <a:off x="0" y="213757"/>
            <a:ext cx="11002093" cy="6644244"/>
          </a:xfrm>
          <a:prstGeom prst="rect">
            <a:avLst/>
          </a:prstGeom>
        </p:spPr>
      </p:pic>
      <p:sp>
        <p:nvSpPr>
          <p:cNvPr id="6" name="TextBox 5"/>
          <p:cNvSpPr txBox="1"/>
          <p:nvPr/>
        </p:nvSpPr>
        <p:spPr>
          <a:xfrm rot="393370">
            <a:off x="2518639" y="1794469"/>
            <a:ext cx="6462704" cy="3077766"/>
          </a:xfrm>
          <a:prstGeom prst="rect">
            <a:avLst/>
          </a:prstGeom>
          <a:noFill/>
        </p:spPr>
        <p:txBody>
          <a:bodyPr wrap="square" lIns="0" tIns="0" rIns="0" bIns="0" rtlCol="0">
            <a:spAutoFit/>
          </a:bodyPr>
          <a:lstStyle/>
          <a:p>
            <a:pPr lvl="0" defTabSz="914099"/>
            <a:r>
              <a:rPr lang="en-US" sz="5000" dirty="0">
                <a:solidFill>
                  <a:schemeClr val="bg1"/>
                </a:solidFill>
                <a:latin typeface="Segoe Print" panose="02000600000000000000" pitchFamily="2" charset="0"/>
              </a:rPr>
              <a:t>10 </a:t>
            </a:r>
            <a:r>
              <a:rPr lang="en-US" sz="5000" dirty="0" err="1" smtClean="0">
                <a:solidFill>
                  <a:schemeClr val="bg1"/>
                </a:solidFill>
                <a:latin typeface="Segoe Print" panose="02000600000000000000" pitchFamily="2" charset="0"/>
              </a:rPr>
              <a:t>Sätze</a:t>
            </a:r>
            <a:r>
              <a:rPr lang="en-US" sz="5000" dirty="0" smtClean="0">
                <a:solidFill>
                  <a:schemeClr val="bg1"/>
                </a:solidFill>
                <a:latin typeface="Segoe Print" panose="02000600000000000000" pitchFamily="2" charset="0"/>
              </a:rPr>
              <a:t>, </a:t>
            </a:r>
            <a:r>
              <a:rPr lang="en-US" sz="5000" dirty="0" smtClean="0">
                <a:solidFill>
                  <a:schemeClr val="bg1"/>
                </a:solidFill>
                <a:latin typeface="Segoe Print" panose="02000600000000000000" pitchFamily="2" charset="0"/>
              </a:rPr>
              <a:t>die </a:t>
            </a:r>
            <a:r>
              <a:rPr lang="en-US" sz="5000" dirty="0" err="1" smtClean="0">
                <a:solidFill>
                  <a:schemeClr val="bg1"/>
                </a:solidFill>
                <a:latin typeface="Segoe Print" panose="02000600000000000000" pitchFamily="2" charset="0"/>
              </a:rPr>
              <a:t>Sie</a:t>
            </a:r>
            <a:r>
              <a:rPr lang="en-US" sz="5000" dirty="0" smtClean="0">
                <a:solidFill>
                  <a:schemeClr val="bg1"/>
                </a:solidFill>
                <a:latin typeface="Segoe Print" panose="02000600000000000000" pitchFamily="2" charset="0"/>
              </a:rPr>
              <a:t> </a:t>
            </a:r>
            <a:r>
              <a:rPr lang="en-US" sz="5000" dirty="0" err="1" smtClean="0">
                <a:solidFill>
                  <a:schemeClr val="bg1"/>
                </a:solidFill>
                <a:latin typeface="Segoe Print" panose="02000600000000000000" pitchFamily="2" charset="0"/>
              </a:rPr>
              <a:t>mit</a:t>
            </a:r>
            <a:r>
              <a:rPr lang="en-US" sz="5000" dirty="0" smtClean="0">
                <a:solidFill>
                  <a:schemeClr val="bg1"/>
                </a:solidFill>
                <a:latin typeface="Segoe Print" panose="02000600000000000000" pitchFamily="2" charset="0"/>
              </a:rPr>
              <a:t> </a:t>
            </a:r>
            <a:r>
              <a:rPr lang="en-US" sz="5000" dirty="0" err="1" smtClean="0">
                <a:solidFill>
                  <a:schemeClr val="bg1"/>
                </a:solidFill>
                <a:latin typeface="Segoe Print" panose="02000600000000000000" pitchFamily="2" charset="0"/>
              </a:rPr>
              <a:t>dem</a:t>
            </a:r>
            <a:r>
              <a:rPr lang="en-US" sz="5000" dirty="0" smtClean="0">
                <a:solidFill>
                  <a:schemeClr val="bg1"/>
                </a:solidFill>
                <a:latin typeface="Segoe Print" panose="02000600000000000000" pitchFamily="2" charset="0"/>
              </a:rPr>
              <a:t> </a:t>
            </a:r>
            <a:r>
              <a:rPr lang="en-US" sz="5000" dirty="0" err="1" smtClean="0">
                <a:solidFill>
                  <a:schemeClr val="bg1"/>
                </a:solidFill>
                <a:latin typeface="Segoe Print" panose="02000600000000000000" pitchFamily="2" charset="0"/>
              </a:rPr>
              <a:t>neuen</a:t>
            </a:r>
            <a:r>
              <a:rPr lang="en-US" sz="5000" dirty="0" smtClean="0">
                <a:solidFill>
                  <a:schemeClr val="bg1"/>
                </a:solidFill>
                <a:latin typeface="Segoe Print" panose="02000600000000000000" pitchFamily="2" charset="0"/>
              </a:rPr>
              <a:t> Office </a:t>
            </a:r>
            <a:r>
              <a:rPr lang="en-US" sz="5000" dirty="0" err="1" smtClean="0">
                <a:solidFill>
                  <a:schemeClr val="bg1"/>
                </a:solidFill>
                <a:latin typeface="Segoe Print" panose="02000600000000000000" pitchFamily="2" charset="0"/>
              </a:rPr>
              <a:t>nie</a:t>
            </a:r>
            <a:r>
              <a:rPr lang="en-US" sz="5000" dirty="0" smtClean="0">
                <a:solidFill>
                  <a:schemeClr val="bg1"/>
                </a:solidFill>
                <a:latin typeface="Segoe Print" panose="02000600000000000000" pitchFamily="2" charset="0"/>
              </a:rPr>
              <a:t> </a:t>
            </a:r>
            <a:r>
              <a:rPr lang="en-US" sz="5000" dirty="0" err="1" smtClean="0">
                <a:solidFill>
                  <a:schemeClr val="bg1"/>
                </a:solidFill>
                <a:latin typeface="Segoe Print" panose="02000600000000000000" pitchFamily="2" charset="0"/>
              </a:rPr>
              <a:t>wieder</a:t>
            </a:r>
            <a:r>
              <a:rPr lang="en-US" sz="5000" dirty="0" smtClean="0">
                <a:solidFill>
                  <a:schemeClr val="bg1"/>
                </a:solidFill>
                <a:latin typeface="Segoe Print" panose="02000600000000000000" pitchFamily="2" charset="0"/>
              </a:rPr>
              <a:t> </a:t>
            </a:r>
            <a:r>
              <a:rPr lang="en-US" sz="5000" dirty="0" err="1" smtClean="0">
                <a:solidFill>
                  <a:schemeClr val="bg1"/>
                </a:solidFill>
                <a:latin typeface="Segoe Print" panose="02000600000000000000" pitchFamily="2" charset="0"/>
              </a:rPr>
              <a:t>hören</a:t>
            </a:r>
            <a:r>
              <a:rPr lang="en-US" sz="5000" dirty="0" smtClean="0">
                <a:solidFill>
                  <a:schemeClr val="bg1"/>
                </a:solidFill>
                <a:latin typeface="Segoe Print" panose="02000600000000000000" pitchFamily="2" charset="0"/>
              </a:rPr>
              <a:t> </a:t>
            </a:r>
            <a:r>
              <a:rPr lang="en-US" sz="5000" dirty="0" err="1" smtClean="0">
                <a:solidFill>
                  <a:schemeClr val="bg1"/>
                </a:solidFill>
                <a:latin typeface="Segoe Print" panose="02000600000000000000" pitchFamily="2" charset="0"/>
              </a:rPr>
              <a:t>werden</a:t>
            </a:r>
            <a:r>
              <a:rPr lang="en-US" sz="5000" dirty="0" smtClean="0">
                <a:solidFill>
                  <a:schemeClr val="bg1"/>
                </a:solidFill>
                <a:latin typeface="Segoe Print" panose="02000600000000000000" pitchFamily="2" charset="0"/>
              </a:rPr>
              <a:t>…</a:t>
            </a:r>
            <a:endParaRPr lang="en-US" sz="5000" dirty="0">
              <a:solidFill>
                <a:schemeClr val="bg1"/>
              </a:solidFill>
              <a:latin typeface="Segoe Print" panose="02000600000000000000" pitchFamily="2" charset="0"/>
            </a:endParaRPr>
          </a:p>
        </p:txBody>
      </p:sp>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640291" y="6304246"/>
            <a:ext cx="1027834" cy="325154"/>
          </a:xfrm>
          <a:prstGeom prst="rect">
            <a:avLst/>
          </a:prstGeom>
        </p:spPr>
      </p:pic>
    </p:spTree>
    <p:extLst>
      <p:ext uri="{BB962C8B-B14F-4D97-AF65-F5344CB8AC3E}">
        <p14:creationId xmlns:p14="http://schemas.microsoft.com/office/powerpoint/2010/main" val="1494677209"/>
      </p:ext>
    </p:extLst>
  </p:cSld>
  <p:clrMapOvr>
    <a:masterClrMapping/>
  </p:clrMapOvr>
  <p:transition>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 name="Picture 9" descr="usb.png"/>
          <p:cNvPicPr>
            <a:picLocks noChangeAspect="1"/>
          </p:cNvPicPr>
          <p:nvPr/>
        </p:nvPicPr>
        <p:blipFill rotWithShape="1">
          <a:blip r:embed="rId3">
            <a:alphaModFix amt="79000"/>
            <a:extLst>
              <a:ext uri="{28A0092B-C50C-407E-A947-70E740481C1C}">
                <a14:useLocalDpi xmlns:a14="http://schemas.microsoft.com/office/drawing/2010/main" val="0"/>
              </a:ext>
            </a:extLst>
          </a:blip>
          <a:srcRect l="1814" t="23148" r="1970"/>
          <a:stretch/>
        </p:blipFill>
        <p:spPr>
          <a:xfrm rot="10800000">
            <a:off x="-2" y="2352973"/>
            <a:ext cx="6056593" cy="4505025"/>
          </a:xfrm>
          <a:prstGeom prst="rect">
            <a:avLst/>
          </a:prstGeom>
        </p:spPr>
      </p:pic>
      <p:sp>
        <p:nvSpPr>
          <p:cNvPr id="5" name="Rectangle 4"/>
          <p:cNvSpPr/>
          <p:nvPr/>
        </p:nvSpPr>
        <p:spPr bwMode="auto">
          <a:xfrm>
            <a:off x="6124820" y="0"/>
            <a:ext cx="6094413" cy="6858000"/>
          </a:xfrm>
          <a:prstGeom prst="rect">
            <a:avLst/>
          </a:prstGeom>
          <a:solidFill>
            <a:srgbClr val="FF3300"/>
          </a:solidFill>
          <a:ln>
            <a:noFill/>
            <a:headEnd type="none" w="med" len="med"/>
            <a:tailEnd type="none" w="med" len="med"/>
          </a:ln>
          <a:effectLst/>
        </p:spPr>
        <p:style>
          <a:lnRef idx="1">
            <a:schemeClr val="accent4"/>
          </a:lnRef>
          <a:fillRef idx="3">
            <a:schemeClr val="accent4"/>
          </a:fillRef>
          <a:effectRef idx="2">
            <a:schemeClr val="accent4"/>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a:endParaRPr lang="en-US" sz="4800" dirty="0">
              <a:gradFill>
                <a:gsLst>
                  <a:gs pos="0">
                    <a:srgbClr val="FFFFFF"/>
                  </a:gs>
                  <a:gs pos="100000">
                    <a:srgbClr val="FFFFFF"/>
                  </a:gs>
                </a:gsLst>
                <a:lin ang="5400000" scaled="0"/>
              </a:gradFill>
              <a:latin typeface="Segoe UI Light" pitchFamily="34" charset="0"/>
            </a:endParaRPr>
          </a:p>
        </p:txBody>
      </p:sp>
      <p:sp>
        <p:nvSpPr>
          <p:cNvPr id="7" name="TextBox 6"/>
          <p:cNvSpPr txBox="1"/>
          <p:nvPr/>
        </p:nvSpPr>
        <p:spPr>
          <a:xfrm>
            <a:off x="1939455" y="401487"/>
            <a:ext cx="3770895" cy="2154436"/>
          </a:xfrm>
          <a:prstGeom prst="rect">
            <a:avLst/>
          </a:prstGeom>
          <a:noFill/>
        </p:spPr>
        <p:txBody>
          <a:bodyPr wrap="square" lIns="0" tIns="0" rIns="0" bIns="0" rtlCol="0">
            <a:spAutoFit/>
          </a:bodyPr>
          <a:lstStyle/>
          <a:p>
            <a:pPr marL="114300" lvl="0" indent="-114300" defTabSz="914099"/>
            <a:r>
              <a:rPr lang="de-DE" sz="2800" dirty="0" smtClean="0">
                <a:latin typeface="Segoe UI Light" pitchFamily="34" charset="0"/>
              </a:rPr>
              <a:t>„Ich </a:t>
            </a:r>
            <a:r>
              <a:rPr lang="de-DE" sz="2800" dirty="0">
                <a:latin typeface="Segoe UI Light" pitchFamily="34" charset="0"/>
              </a:rPr>
              <a:t>habe den USB-Stick verloren, auf dem meine Daten waren und kann Ihnen die Dokumente leider nicht zeigen.“</a:t>
            </a:r>
            <a:endParaRPr lang="de-DE" sz="2800" dirty="0">
              <a:latin typeface="Segoe UI Light" pitchFamily="34" charset="0"/>
            </a:endParaRPr>
          </a:p>
        </p:txBody>
      </p:sp>
      <p:sp>
        <p:nvSpPr>
          <p:cNvPr id="8" name="TextBox 7"/>
          <p:cNvSpPr txBox="1"/>
          <p:nvPr/>
        </p:nvSpPr>
        <p:spPr>
          <a:xfrm>
            <a:off x="6578090" y="401487"/>
            <a:ext cx="5128651" cy="2154436"/>
          </a:xfrm>
          <a:prstGeom prst="rect">
            <a:avLst/>
          </a:prstGeom>
          <a:noFill/>
        </p:spPr>
        <p:txBody>
          <a:bodyPr wrap="square" lIns="0" tIns="0" rIns="0" bIns="0" rtlCol="0">
            <a:spAutoFit/>
          </a:bodyPr>
          <a:lstStyle/>
          <a:p>
            <a:r>
              <a:rPr lang="de-DE" sz="2800" dirty="0" smtClean="0">
                <a:solidFill>
                  <a:schemeClr val="bg1"/>
                </a:solidFill>
                <a:latin typeface="Segoe UI Light" pitchFamily="34" charset="0"/>
              </a:rPr>
              <a:t>Diese Suche ist vorbei — das neue Office ist </a:t>
            </a:r>
            <a:r>
              <a:rPr lang="de-DE" sz="2800" b="1" dirty="0" smtClean="0">
                <a:solidFill>
                  <a:schemeClr val="bg1"/>
                </a:solidFill>
                <a:cs typeface="Segoe Pro"/>
              </a:rPr>
              <a:t>mit der </a:t>
            </a:r>
            <a:r>
              <a:rPr lang="de-DE" sz="2800" b="1" dirty="0" err="1" smtClean="0">
                <a:solidFill>
                  <a:schemeClr val="bg1"/>
                </a:solidFill>
                <a:cs typeface="Segoe Pro"/>
              </a:rPr>
              <a:t>Cloud</a:t>
            </a:r>
            <a:r>
              <a:rPr lang="de-DE" sz="2800" b="1" dirty="0" smtClean="0">
                <a:solidFill>
                  <a:schemeClr val="bg1"/>
                </a:solidFill>
                <a:cs typeface="Segoe Pro"/>
              </a:rPr>
              <a:t> verbunden</a:t>
            </a:r>
            <a:r>
              <a:rPr lang="de-DE" sz="2800" dirty="0" smtClean="0">
                <a:solidFill>
                  <a:schemeClr val="bg1"/>
                </a:solidFill>
                <a:latin typeface="Segoe UI Light" pitchFamily="34" charset="0"/>
              </a:rPr>
              <a:t> und Ihre Dokumente sind immer auf allen Endgeräten verfügbar.</a:t>
            </a:r>
            <a:endParaRPr lang="de-DE" sz="2800" dirty="0">
              <a:solidFill>
                <a:schemeClr val="bg1"/>
              </a:solidFill>
              <a:latin typeface="Segoe UI Light" pitchFamily="34" charset="0"/>
            </a:endParaRPr>
          </a:p>
        </p:txBody>
      </p:sp>
      <p:pic>
        <p:nvPicPr>
          <p:cNvPr id="138" name="Picture 13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640291" y="6304246"/>
            <a:ext cx="1027834" cy="325154"/>
          </a:xfrm>
          <a:prstGeom prst="rect">
            <a:avLst/>
          </a:prstGeom>
        </p:spPr>
      </p:pic>
      <p:sp>
        <p:nvSpPr>
          <p:cNvPr id="16" name="Rectangle 15"/>
          <p:cNvSpPr/>
          <p:nvPr/>
        </p:nvSpPr>
        <p:spPr bwMode="auto">
          <a:xfrm>
            <a:off x="383542" y="401487"/>
            <a:ext cx="1280160" cy="1280160"/>
          </a:xfrm>
          <a:prstGeom prst="rect">
            <a:avLst/>
          </a:prstGeom>
          <a:solidFill>
            <a:srgbClr val="FF3300"/>
          </a:solidFill>
          <a:ln>
            <a:noFill/>
            <a:headEnd type="none" w="med" len="med"/>
            <a:tailEnd type="none" w="med" len="med"/>
          </a:ln>
          <a:effectLst/>
        </p:spPr>
        <p:style>
          <a:lnRef idx="1">
            <a:schemeClr val="accent4"/>
          </a:lnRef>
          <a:fillRef idx="3">
            <a:schemeClr val="accent4"/>
          </a:fillRef>
          <a:effectRef idx="2">
            <a:schemeClr val="accent4"/>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a:r>
              <a:rPr lang="en-US" sz="8000" dirty="0" smtClean="0">
                <a:solidFill>
                  <a:prstClr val="white"/>
                </a:solidFill>
                <a:latin typeface="Segoe UI" pitchFamily="34" charset="0"/>
                <a:ea typeface="Segoe UI" pitchFamily="34" charset="0"/>
                <a:cs typeface="Segoe UI" pitchFamily="34" charset="0"/>
              </a:rPr>
              <a:t>1</a:t>
            </a:r>
            <a:endParaRPr lang="en-US" sz="1400" dirty="0">
              <a:gradFill>
                <a:gsLst>
                  <a:gs pos="0">
                    <a:srgbClr val="FFFFFF"/>
                  </a:gs>
                  <a:gs pos="100000">
                    <a:srgbClr val="FFFFFF"/>
                  </a:gs>
                </a:gsLst>
                <a:lin ang="5400000" scaled="0"/>
              </a:gradFill>
            </a:endParaRPr>
          </a:p>
        </p:txBody>
      </p:sp>
      <p:grpSp>
        <p:nvGrpSpPr>
          <p:cNvPr id="18" name="Group 17"/>
          <p:cNvGrpSpPr/>
          <p:nvPr/>
        </p:nvGrpSpPr>
        <p:grpSpPr>
          <a:xfrm>
            <a:off x="6937811" y="2352974"/>
            <a:ext cx="3990212" cy="3552525"/>
            <a:chOff x="7033067" y="2400600"/>
            <a:chExt cx="3706366" cy="3299814"/>
          </a:xfrm>
        </p:grpSpPr>
        <p:pic>
          <p:nvPicPr>
            <p:cNvPr id="14" name="Picture 2" descr="C:\Users\chrisw\Desktop\Cloud Services 3.png"/>
            <p:cNvPicPr>
              <a:picLocks noChangeAspect="1" noChangeArrowheads="1"/>
            </p:cNvPicPr>
            <p:nvPr/>
          </p:nvPicPr>
          <p:blipFill>
            <a:blip r:embed="rId5" cstate="print">
              <a:extLst>
                <a:ext uri="{BEBA8EAE-BF5A-486C-A8C5-ECC9F3942E4B}">
                  <a14:imgProps xmlns:a14="http://schemas.microsoft.com/office/drawing/2010/main">
                    <a14:imgLayer r:embed="rId6">
                      <a14:imgEffect>
                        <a14:brightnessContrast bright="100000"/>
                      </a14:imgEffect>
                    </a14:imgLayer>
                  </a14:imgProps>
                </a:ext>
                <a:ext uri="{28A0092B-C50C-407E-A947-70E740481C1C}">
                  <a14:useLocalDpi xmlns:a14="http://schemas.microsoft.com/office/drawing/2010/main" val="0"/>
                </a:ext>
              </a:extLst>
            </a:blip>
            <a:srcRect/>
            <a:stretch>
              <a:fillRect/>
            </a:stretch>
          </p:blipFill>
          <p:spPr bwMode="black">
            <a:xfrm>
              <a:off x="8008767" y="2400600"/>
              <a:ext cx="2271105" cy="1565965"/>
            </a:xfrm>
            <a:prstGeom prst="rect">
              <a:avLst/>
            </a:prstGeom>
            <a:noFill/>
            <a:extLst>
              <a:ext uri="{909E8E84-426E-40DD-AFC4-6F175D3DCCD1}">
                <a14:hiddenFill xmlns:a14="http://schemas.microsoft.com/office/drawing/2010/main">
                  <a:solidFill>
                    <a:srgbClr val="FFFFFF"/>
                  </a:solidFill>
                </a14:hiddenFill>
              </a:ext>
            </a:extLst>
          </p:spPr>
        </p:pic>
        <p:sp>
          <p:nvSpPr>
            <p:cNvPr id="21" name="Freeform 20"/>
            <p:cNvSpPr>
              <a:spLocks noEditPoints="1"/>
            </p:cNvSpPr>
            <p:nvPr/>
          </p:nvSpPr>
          <p:spPr bwMode="black">
            <a:xfrm>
              <a:off x="8326183" y="4551735"/>
              <a:ext cx="1652214" cy="1148679"/>
            </a:xfrm>
            <a:custGeom>
              <a:avLst/>
              <a:gdLst/>
              <a:ahLst/>
              <a:cxnLst>
                <a:cxn ang="0">
                  <a:pos x="774" y="456"/>
                </a:cxn>
                <a:cxn ang="0">
                  <a:pos x="774" y="36"/>
                </a:cxn>
                <a:cxn ang="0">
                  <a:pos x="737" y="0"/>
                </a:cxn>
                <a:cxn ang="0">
                  <a:pos x="107" y="0"/>
                </a:cxn>
                <a:cxn ang="0">
                  <a:pos x="71" y="36"/>
                </a:cxn>
                <a:cxn ang="0">
                  <a:pos x="71" y="456"/>
                </a:cxn>
                <a:cxn ang="0">
                  <a:pos x="0" y="544"/>
                </a:cxn>
                <a:cxn ang="0">
                  <a:pos x="44" y="588"/>
                </a:cxn>
                <a:cxn ang="0">
                  <a:pos x="800" y="588"/>
                </a:cxn>
                <a:cxn ang="0">
                  <a:pos x="844" y="544"/>
                </a:cxn>
                <a:cxn ang="0">
                  <a:pos x="774" y="456"/>
                </a:cxn>
                <a:cxn ang="0">
                  <a:pos x="481" y="554"/>
                </a:cxn>
                <a:cxn ang="0">
                  <a:pos x="350" y="554"/>
                </a:cxn>
                <a:cxn ang="0">
                  <a:pos x="337" y="547"/>
                </a:cxn>
                <a:cxn ang="0">
                  <a:pos x="352" y="519"/>
                </a:cxn>
                <a:cxn ang="0">
                  <a:pos x="363" y="514"/>
                </a:cxn>
                <a:cxn ang="0">
                  <a:pos x="468" y="514"/>
                </a:cxn>
                <a:cxn ang="0">
                  <a:pos x="478" y="519"/>
                </a:cxn>
                <a:cxn ang="0">
                  <a:pos x="494" y="547"/>
                </a:cxn>
                <a:cxn ang="0">
                  <a:pos x="481" y="554"/>
                </a:cxn>
                <a:cxn ang="0">
                  <a:pos x="748" y="456"/>
                </a:cxn>
                <a:cxn ang="0">
                  <a:pos x="99" y="456"/>
                </a:cxn>
                <a:cxn ang="0">
                  <a:pos x="99" y="42"/>
                </a:cxn>
                <a:cxn ang="0">
                  <a:pos x="117" y="24"/>
                </a:cxn>
                <a:cxn ang="0">
                  <a:pos x="730" y="24"/>
                </a:cxn>
                <a:cxn ang="0">
                  <a:pos x="748" y="42"/>
                </a:cxn>
                <a:cxn ang="0">
                  <a:pos x="748" y="456"/>
                </a:cxn>
              </a:cxnLst>
              <a:rect l="0" t="0" r="r" b="b"/>
              <a:pathLst>
                <a:path w="844" h="588">
                  <a:moveTo>
                    <a:pt x="774" y="456"/>
                  </a:moveTo>
                  <a:cubicBezTo>
                    <a:pt x="774" y="36"/>
                    <a:pt x="774" y="36"/>
                    <a:pt x="774" y="36"/>
                  </a:cubicBezTo>
                  <a:cubicBezTo>
                    <a:pt x="774" y="16"/>
                    <a:pt x="757" y="0"/>
                    <a:pt x="737" y="0"/>
                  </a:cubicBezTo>
                  <a:cubicBezTo>
                    <a:pt x="107" y="0"/>
                    <a:pt x="107" y="0"/>
                    <a:pt x="107" y="0"/>
                  </a:cubicBezTo>
                  <a:cubicBezTo>
                    <a:pt x="87" y="0"/>
                    <a:pt x="71" y="16"/>
                    <a:pt x="71" y="36"/>
                  </a:cubicBezTo>
                  <a:cubicBezTo>
                    <a:pt x="71" y="456"/>
                    <a:pt x="71" y="456"/>
                    <a:pt x="71" y="456"/>
                  </a:cubicBezTo>
                  <a:cubicBezTo>
                    <a:pt x="0" y="544"/>
                    <a:pt x="0" y="544"/>
                    <a:pt x="0" y="544"/>
                  </a:cubicBezTo>
                  <a:cubicBezTo>
                    <a:pt x="0" y="568"/>
                    <a:pt x="20" y="588"/>
                    <a:pt x="44" y="588"/>
                  </a:cubicBezTo>
                  <a:cubicBezTo>
                    <a:pt x="800" y="588"/>
                    <a:pt x="800" y="588"/>
                    <a:pt x="800" y="588"/>
                  </a:cubicBezTo>
                  <a:cubicBezTo>
                    <a:pt x="824" y="588"/>
                    <a:pt x="844" y="568"/>
                    <a:pt x="844" y="544"/>
                  </a:cubicBezTo>
                  <a:lnTo>
                    <a:pt x="774" y="456"/>
                  </a:lnTo>
                  <a:close/>
                  <a:moveTo>
                    <a:pt x="481" y="554"/>
                  </a:moveTo>
                  <a:cubicBezTo>
                    <a:pt x="350" y="554"/>
                    <a:pt x="350" y="554"/>
                    <a:pt x="350" y="554"/>
                  </a:cubicBezTo>
                  <a:cubicBezTo>
                    <a:pt x="343" y="554"/>
                    <a:pt x="337" y="551"/>
                    <a:pt x="337" y="547"/>
                  </a:cubicBezTo>
                  <a:cubicBezTo>
                    <a:pt x="352" y="519"/>
                    <a:pt x="352" y="519"/>
                    <a:pt x="352" y="519"/>
                  </a:cubicBezTo>
                  <a:cubicBezTo>
                    <a:pt x="352" y="516"/>
                    <a:pt x="357" y="514"/>
                    <a:pt x="363" y="514"/>
                  </a:cubicBezTo>
                  <a:cubicBezTo>
                    <a:pt x="468" y="514"/>
                    <a:pt x="468" y="514"/>
                    <a:pt x="468" y="514"/>
                  </a:cubicBezTo>
                  <a:cubicBezTo>
                    <a:pt x="473" y="514"/>
                    <a:pt x="478" y="516"/>
                    <a:pt x="478" y="519"/>
                  </a:cubicBezTo>
                  <a:cubicBezTo>
                    <a:pt x="494" y="547"/>
                    <a:pt x="494" y="547"/>
                    <a:pt x="494" y="547"/>
                  </a:cubicBezTo>
                  <a:cubicBezTo>
                    <a:pt x="494" y="551"/>
                    <a:pt x="488" y="554"/>
                    <a:pt x="481" y="554"/>
                  </a:cubicBezTo>
                  <a:close/>
                  <a:moveTo>
                    <a:pt x="748" y="456"/>
                  </a:moveTo>
                  <a:cubicBezTo>
                    <a:pt x="99" y="456"/>
                    <a:pt x="99" y="456"/>
                    <a:pt x="99" y="456"/>
                  </a:cubicBezTo>
                  <a:cubicBezTo>
                    <a:pt x="99" y="42"/>
                    <a:pt x="99" y="42"/>
                    <a:pt x="99" y="42"/>
                  </a:cubicBezTo>
                  <a:cubicBezTo>
                    <a:pt x="99" y="32"/>
                    <a:pt x="107" y="24"/>
                    <a:pt x="117" y="24"/>
                  </a:cubicBezTo>
                  <a:cubicBezTo>
                    <a:pt x="730" y="24"/>
                    <a:pt x="730" y="24"/>
                    <a:pt x="730" y="24"/>
                  </a:cubicBezTo>
                  <a:cubicBezTo>
                    <a:pt x="740" y="24"/>
                    <a:pt x="748" y="32"/>
                    <a:pt x="748" y="42"/>
                  </a:cubicBezTo>
                  <a:lnTo>
                    <a:pt x="748" y="456"/>
                  </a:lnTo>
                  <a:close/>
                </a:path>
              </a:pathLst>
            </a:custGeom>
            <a:solidFill>
              <a:srgbClr val="FFFFFF"/>
            </a:solidFill>
            <a:extLst/>
          </p:spPr>
          <p:txBody>
            <a:bodyPr vert="horz" wrap="square" lIns="82305" tIns="41153" rIns="82305" bIns="41153" numCol="1" anchor="t" anchorCtr="0" compatLnSpc="1">
              <a:prstTxWarp prst="textNoShape">
                <a:avLst/>
              </a:prstTxWarp>
            </a:bodyPr>
            <a:lstStyle/>
            <a:p>
              <a:endParaRPr lang="en-US" sz="900" dirty="0">
                <a:solidFill>
                  <a:srgbClr val="FFFFFF"/>
                </a:solidFill>
              </a:endParaRPr>
            </a:p>
          </p:txBody>
        </p:sp>
        <p:pic>
          <p:nvPicPr>
            <p:cNvPr id="22" name="Picture 21"/>
            <p:cNvPicPr>
              <a:picLocks noChangeAspect="1"/>
            </p:cNvPicPr>
            <p:nvPr/>
          </p:nvPicPr>
          <p:blipFill>
            <a:blip r:embed="rId7" cstate="print">
              <a:extLst>
                <a:ext uri="{BEBA8EAE-BF5A-486C-A8C5-ECC9F3942E4B}">
                  <a14:imgProps xmlns:a14="http://schemas.microsoft.com/office/drawing/2010/main">
                    <a14:imgLayer r:embed="rId8">
                      <a14:imgEffect>
                        <a14:brightnessContrast bright="100000"/>
                      </a14:imgEffect>
                    </a14:imgLayer>
                  </a14:imgProps>
                </a:ext>
                <a:ext uri="{28A0092B-C50C-407E-A947-70E740481C1C}">
                  <a14:useLocalDpi xmlns:a14="http://schemas.microsoft.com/office/drawing/2010/main"/>
                </a:ext>
              </a:extLst>
            </a:blip>
            <a:stretch>
              <a:fillRect/>
            </a:stretch>
          </p:blipFill>
          <p:spPr bwMode="black">
            <a:xfrm>
              <a:off x="10141405" y="4551732"/>
              <a:ext cx="598028" cy="1148675"/>
            </a:xfrm>
            <a:prstGeom prst="rect">
              <a:avLst/>
            </a:prstGeom>
          </p:spPr>
        </p:pic>
        <p:pic>
          <p:nvPicPr>
            <p:cNvPr id="6" name="Picture 5"/>
            <p:cNvPicPr>
              <a:picLocks noChangeAspect="1"/>
            </p:cNvPicPr>
            <p:nvPr/>
          </p:nvPicPr>
          <p:blipFill>
            <a:blip r:embed="rId9"/>
            <a:stretch>
              <a:fillRect/>
            </a:stretch>
          </p:blipFill>
          <p:spPr>
            <a:xfrm>
              <a:off x="8555590" y="3379443"/>
              <a:ext cx="727901" cy="353552"/>
            </a:xfrm>
            <a:prstGeom prst="rect">
              <a:avLst/>
            </a:prstGeom>
          </p:spPr>
        </p:pic>
        <p:cxnSp>
          <p:nvCxnSpPr>
            <p:cNvPr id="4" name="Straight Arrow Connector 3"/>
            <p:cNvCxnSpPr/>
            <p:nvPr/>
          </p:nvCxnSpPr>
          <p:spPr>
            <a:xfrm flipV="1">
              <a:off x="7817069" y="4014190"/>
              <a:ext cx="278220" cy="399060"/>
            </a:xfrm>
            <a:prstGeom prst="straightConnector1">
              <a:avLst/>
            </a:prstGeom>
            <a:ln w="38100" cmpd="sng">
              <a:solidFill>
                <a:schemeClr val="bg1"/>
              </a:solidFill>
              <a:tailEnd type="triangle"/>
            </a:ln>
            <a:effectLst/>
          </p:spPr>
          <p:style>
            <a:lnRef idx="2">
              <a:schemeClr val="accent1"/>
            </a:lnRef>
            <a:fillRef idx="0">
              <a:schemeClr val="accent1"/>
            </a:fillRef>
            <a:effectRef idx="1">
              <a:schemeClr val="accent1"/>
            </a:effectRef>
            <a:fontRef idx="minor">
              <a:schemeClr val="tx1"/>
            </a:fontRef>
          </p:style>
        </p:cxnSp>
        <p:cxnSp>
          <p:nvCxnSpPr>
            <p:cNvPr id="19" name="Straight Arrow Connector 18"/>
            <p:cNvCxnSpPr/>
            <p:nvPr/>
          </p:nvCxnSpPr>
          <p:spPr>
            <a:xfrm flipH="1" flipV="1">
              <a:off x="9978398" y="4014190"/>
              <a:ext cx="261176" cy="399060"/>
            </a:xfrm>
            <a:prstGeom prst="straightConnector1">
              <a:avLst/>
            </a:prstGeom>
            <a:ln w="38100" cmpd="sng">
              <a:solidFill>
                <a:schemeClr val="bg1"/>
              </a:solidFill>
              <a:tailEnd type="triangle"/>
            </a:ln>
            <a:effectLst/>
          </p:spPr>
          <p:style>
            <a:lnRef idx="2">
              <a:schemeClr val="accent1"/>
            </a:lnRef>
            <a:fillRef idx="0">
              <a:schemeClr val="accent1"/>
            </a:fillRef>
            <a:effectRef idx="1">
              <a:schemeClr val="accent1"/>
            </a:effectRef>
            <a:fontRef idx="minor">
              <a:schemeClr val="tx1"/>
            </a:fontRef>
          </p:style>
        </p:cxnSp>
        <p:cxnSp>
          <p:nvCxnSpPr>
            <p:cNvPr id="23" name="Straight Arrow Connector 22"/>
            <p:cNvCxnSpPr/>
            <p:nvPr/>
          </p:nvCxnSpPr>
          <p:spPr>
            <a:xfrm flipV="1">
              <a:off x="9097064" y="4014190"/>
              <a:ext cx="1" cy="399060"/>
            </a:xfrm>
            <a:prstGeom prst="straightConnector1">
              <a:avLst/>
            </a:prstGeom>
            <a:ln w="38100" cmpd="sng">
              <a:solidFill>
                <a:schemeClr val="bg1"/>
              </a:solidFill>
              <a:tailEnd type="triangle"/>
            </a:ln>
            <a:effectLst/>
          </p:spPr>
          <p:style>
            <a:lnRef idx="2">
              <a:schemeClr val="accent1"/>
            </a:lnRef>
            <a:fillRef idx="0">
              <a:schemeClr val="accent1"/>
            </a:fillRef>
            <a:effectRef idx="1">
              <a:schemeClr val="accent1"/>
            </a:effectRef>
            <a:fontRef idx="minor">
              <a:schemeClr val="tx1"/>
            </a:fontRef>
          </p:style>
        </p:cxnSp>
        <p:pic>
          <p:nvPicPr>
            <p:cNvPr id="17" name="Picture 16"/>
            <p:cNvPicPr>
              <a:picLocks noChangeAspect="1"/>
            </p:cNvPicPr>
            <p:nvPr/>
          </p:nvPicPr>
          <p:blipFill>
            <a:blip r:embed="rId10"/>
            <a:stretch>
              <a:fillRect/>
            </a:stretch>
          </p:blipFill>
          <p:spPr>
            <a:xfrm>
              <a:off x="7033067" y="4551732"/>
              <a:ext cx="1062222" cy="1148682"/>
            </a:xfrm>
            <a:prstGeom prst="rect">
              <a:avLst/>
            </a:prstGeom>
          </p:spPr>
        </p:pic>
      </p:grpSp>
    </p:spTree>
    <p:extLst>
      <p:ext uri="{BB962C8B-B14F-4D97-AF65-F5344CB8AC3E}">
        <p14:creationId xmlns:p14="http://schemas.microsoft.com/office/powerpoint/2010/main" val="1328857203"/>
      </p:ext>
    </p:extLst>
  </p:cSld>
  <p:clrMapOvr>
    <a:masterClrMapping/>
  </p:clrMapOvr>
  <p:transition>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Rectangle 10"/>
          <p:cNvSpPr/>
          <p:nvPr/>
        </p:nvSpPr>
        <p:spPr bwMode="auto">
          <a:xfrm>
            <a:off x="6094412" y="0"/>
            <a:ext cx="6094413" cy="6858000"/>
          </a:xfrm>
          <a:prstGeom prst="rect">
            <a:avLst/>
          </a:prstGeom>
          <a:solidFill>
            <a:srgbClr val="DD5900"/>
          </a:solidFill>
          <a:ln>
            <a:noFill/>
            <a:headEnd type="none" w="med" len="med"/>
            <a:tailEnd type="none" w="med" len="med"/>
          </a:ln>
          <a:effectLst/>
        </p:spPr>
        <p:style>
          <a:lnRef idx="1">
            <a:schemeClr val="accent4"/>
          </a:lnRef>
          <a:fillRef idx="3">
            <a:schemeClr val="accent4"/>
          </a:fillRef>
          <a:effectRef idx="2">
            <a:schemeClr val="accent4"/>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a:endParaRPr lang="en-US" sz="4400" dirty="0">
              <a:gradFill>
                <a:gsLst>
                  <a:gs pos="0">
                    <a:srgbClr val="FFFFFF"/>
                  </a:gs>
                  <a:gs pos="100000">
                    <a:srgbClr val="FFFFFF"/>
                  </a:gs>
                </a:gsLst>
                <a:lin ang="5400000" scaled="0"/>
              </a:gradFill>
              <a:latin typeface="Segoe UI Light" pitchFamily="34" charset="0"/>
            </a:endParaRPr>
          </a:p>
        </p:txBody>
      </p:sp>
      <p:sp>
        <p:nvSpPr>
          <p:cNvPr id="7" name="TextBox 6"/>
          <p:cNvSpPr txBox="1"/>
          <p:nvPr/>
        </p:nvSpPr>
        <p:spPr>
          <a:xfrm>
            <a:off x="1898640" y="401487"/>
            <a:ext cx="4015369" cy="1292662"/>
          </a:xfrm>
          <a:prstGeom prst="rect">
            <a:avLst/>
          </a:prstGeom>
          <a:noFill/>
        </p:spPr>
        <p:txBody>
          <a:bodyPr wrap="square" lIns="0" tIns="0" rIns="0" bIns="0" rtlCol="0">
            <a:spAutoFit/>
          </a:bodyPr>
          <a:lstStyle/>
          <a:p>
            <a:pPr marL="114300" indent="-114300" defTabSz="914099"/>
            <a:r>
              <a:rPr lang="de-DE" sz="2800" dirty="0" smtClean="0">
                <a:latin typeface="Segoe UI Light" pitchFamily="34" charset="0"/>
              </a:rPr>
              <a:t>„Moment noch. Ich suche noch meine Notizen für die Präsentation…”</a:t>
            </a:r>
            <a:endParaRPr lang="de-DE" sz="2800" dirty="0">
              <a:latin typeface="Segoe UI Light" pitchFamily="34" charset="0"/>
            </a:endParaRPr>
          </a:p>
        </p:txBody>
      </p:sp>
      <p:sp>
        <p:nvSpPr>
          <p:cNvPr id="8" name="TextBox 7"/>
          <p:cNvSpPr txBox="1"/>
          <p:nvPr/>
        </p:nvSpPr>
        <p:spPr>
          <a:xfrm>
            <a:off x="6604000" y="401487"/>
            <a:ext cx="5225448" cy="3016210"/>
          </a:xfrm>
          <a:prstGeom prst="rect">
            <a:avLst/>
          </a:prstGeom>
          <a:noFill/>
        </p:spPr>
        <p:txBody>
          <a:bodyPr wrap="square" lIns="0" tIns="0" rIns="0" bIns="0" rtlCol="0">
            <a:spAutoFit/>
          </a:bodyPr>
          <a:lstStyle/>
          <a:p>
            <a:r>
              <a:rPr lang="en-US" sz="2800" dirty="0" err="1" smtClean="0">
                <a:solidFill>
                  <a:schemeClr val="bg1"/>
                </a:solidFill>
                <a:latin typeface="Segoe UI Light" pitchFamily="34" charset="0"/>
              </a:rPr>
              <a:t>Durch</a:t>
            </a:r>
            <a:r>
              <a:rPr lang="en-US" sz="2800" dirty="0" smtClean="0">
                <a:solidFill>
                  <a:schemeClr val="bg1"/>
                </a:solidFill>
                <a:latin typeface="Segoe UI Light" pitchFamily="34" charset="0"/>
              </a:rPr>
              <a:t> die </a:t>
            </a:r>
            <a:r>
              <a:rPr lang="en-US" sz="2800" dirty="0" err="1" smtClean="0">
                <a:solidFill>
                  <a:schemeClr val="bg1"/>
                </a:solidFill>
                <a:latin typeface="Segoe UI Light" pitchFamily="34" charset="0"/>
              </a:rPr>
              <a:t>Vorschau</a:t>
            </a:r>
            <a:r>
              <a:rPr lang="en-US" sz="2800" dirty="0" smtClean="0">
                <a:solidFill>
                  <a:schemeClr val="bg1"/>
                </a:solidFill>
                <a:latin typeface="Segoe UI Light" pitchFamily="34" charset="0"/>
              </a:rPr>
              <a:t> auf </a:t>
            </a:r>
            <a:r>
              <a:rPr lang="en-US" sz="2800" dirty="0" err="1" smtClean="0">
                <a:solidFill>
                  <a:schemeClr val="bg1"/>
                </a:solidFill>
                <a:latin typeface="Segoe UI Light" pitchFamily="34" charset="0"/>
              </a:rPr>
              <a:t>Ihre</a:t>
            </a:r>
            <a:r>
              <a:rPr lang="en-US" sz="2800" dirty="0" smtClean="0">
                <a:solidFill>
                  <a:schemeClr val="bg1"/>
                </a:solidFill>
                <a:latin typeface="Segoe UI Light" pitchFamily="34" charset="0"/>
              </a:rPr>
              <a:t> </a:t>
            </a:r>
            <a:r>
              <a:rPr lang="en-US" sz="2800" dirty="0" err="1" smtClean="0">
                <a:solidFill>
                  <a:schemeClr val="bg1"/>
                </a:solidFill>
                <a:latin typeface="Segoe UI Light" pitchFamily="34" charset="0"/>
              </a:rPr>
              <a:t>Notizen</a:t>
            </a:r>
            <a:r>
              <a:rPr lang="en-US" sz="2800" dirty="0" smtClean="0">
                <a:solidFill>
                  <a:schemeClr val="bg1"/>
                </a:solidFill>
                <a:latin typeface="Segoe UI Light" pitchFamily="34" charset="0"/>
              </a:rPr>
              <a:t>, </a:t>
            </a:r>
            <a:r>
              <a:rPr lang="en-US" sz="2800" dirty="0" smtClean="0">
                <a:solidFill>
                  <a:schemeClr val="bg1"/>
                </a:solidFill>
                <a:latin typeface="Segoe UI Light" pitchFamily="34" charset="0"/>
              </a:rPr>
              <a:t>auf die </a:t>
            </a:r>
            <a:r>
              <a:rPr lang="en-US" sz="2800" dirty="0" err="1" smtClean="0">
                <a:solidFill>
                  <a:schemeClr val="bg1"/>
                </a:solidFill>
                <a:latin typeface="Segoe UI Light" pitchFamily="34" charset="0"/>
              </a:rPr>
              <a:t>nächsten</a:t>
            </a:r>
            <a:r>
              <a:rPr lang="en-US" sz="2800" dirty="0" smtClean="0">
                <a:solidFill>
                  <a:schemeClr val="bg1"/>
                </a:solidFill>
                <a:latin typeface="Segoe UI Light" pitchFamily="34" charset="0"/>
              </a:rPr>
              <a:t> </a:t>
            </a:r>
            <a:r>
              <a:rPr lang="en-US" sz="2800" dirty="0" err="1" smtClean="0">
                <a:solidFill>
                  <a:schemeClr val="bg1"/>
                </a:solidFill>
                <a:latin typeface="Segoe UI Light" pitchFamily="34" charset="0"/>
              </a:rPr>
              <a:t>Folien</a:t>
            </a:r>
            <a:r>
              <a:rPr lang="en-US" sz="2800" dirty="0" smtClean="0">
                <a:solidFill>
                  <a:schemeClr val="bg1"/>
                </a:solidFill>
                <a:latin typeface="Segoe UI Light" pitchFamily="34" charset="0"/>
              </a:rPr>
              <a:t> und </a:t>
            </a:r>
            <a:r>
              <a:rPr lang="en-US" sz="2800" dirty="0" smtClean="0">
                <a:solidFill>
                  <a:schemeClr val="bg1"/>
                </a:solidFill>
                <a:latin typeface="Segoe UI Light" pitchFamily="34" charset="0"/>
              </a:rPr>
              <a:t>die </a:t>
            </a:r>
            <a:r>
              <a:rPr lang="en-US" sz="2800" dirty="0" err="1" smtClean="0">
                <a:solidFill>
                  <a:schemeClr val="bg1"/>
                </a:solidFill>
                <a:latin typeface="Segoe UI Light" pitchFamily="34" charset="0"/>
              </a:rPr>
              <a:t>Anzeige</a:t>
            </a:r>
            <a:r>
              <a:rPr lang="en-US" sz="2800" dirty="0" smtClean="0">
                <a:solidFill>
                  <a:schemeClr val="bg1"/>
                </a:solidFill>
                <a:latin typeface="Segoe UI Light" pitchFamily="34" charset="0"/>
              </a:rPr>
              <a:t> der </a:t>
            </a:r>
            <a:r>
              <a:rPr lang="en-US" sz="2800" dirty="0" err="1" smtClean="0">
                <a:solidFill>
                  <a:schemeClr val="bg1"/>
                </a:solidFill>
                <a:latin typeface="Segoe UI Light" pitchFamily="34" charset="0"/>
              </a:rPr>
              <a:t>Präsentationszeit</a:t>
            </a:r>
            <a:r>
              <a:rPr lang="en-US" sz="2800" dirty="0" smtClean="0">
                <a:solidFill>
                  <a:schemeClr val="bg1"/>
                </a:solidFill>
                <a:latin typeface="Segoe UI Light" pitchFamily="34" charset="0"/>
              </a:rPr>
              <a:t> </a:t>
            </a:r>
            <a:r>
              <a:rPr lang="en-US" sz="2800" dirty="0" err="1" smtClean="0">
                <a:solidFill>
                  <a:schemeClr val="bg1"/>
                </a:solidFill>
                <a:latin typeface="Segoe UI Light" pitchFamily="34" charset="0"/>
              </a:rPr>
              <a:t>haben</a:t>
            </a:r>
            <a:r>
              <a:rPr lang="en-US" sz="2800" dirty="0" smtClean="0">
                <a:solidFill>
                  <a:schemeClr val="bg1"/>
                </a:solidFill>
                <a:latin typeface="Segoe UI Light" pitchFamily="34" charset="0"/>
              </a:rPr>
              <a:t> </a:t>
            </a:r>
            <a:r>
              <a:rPr lang="en-US" sz="2800" dirty="0" err="1" smtClean="0">
                <a:solidFill>
                  <a:schemeClr val="bg1"/>
                </a:solidFill>
                <a:latin typeface="Segoe UI Light" pitchFamily="34" charset="0"/>
              </a:rPr>
              <a:t>sie</a:t>
            </a:r>
            <a:r>
              <a:rPr lang="en-US" sz="2800" dirty="0" smtClean="0">
                <a:solidFill>
                  <a:schemeClr val="bg1"/>
                </a:solidFill>
                <a:latin typeface="Segoe UI Light" pitchFamily="34" charset="0"/>
              </a:rPr>
              <a:t> </a:t>
            </a:r>
            <a:r>
              <a:rPr lang="en-US" sz="2800" dirty="0" err="1" smtClean="0">
                <a:solidFill>
                  <a:schemeClr val="bg1"/>
                </a:solidFill>
                <a:latin typeface="Segoe UI Light" pitchFamily="34" charset="0"/>
              </a:rPr>
              <a:t>immer</a:t>
            </a:r>
            <a:r>
              <a:rPr lang="en-US" sz="2800" dirty="0" smtClean="0">
                <a:solidFill>
                  <a:schemeClr val="bg1"/>
                </a:solidFill>
                <a:latin typeface="Segoe UI Light" pitchFamily="34" charset="0"/>
              </a:rPr>
              <a:t> die </a:t>
            </a:r>
            <a:r>
              <a:rPr lang="en-US" sz="2800" dirty="0" err="1" smtClean="0">
                <a:solidFill>
                  <a:schemeClr val="bg1"/>
                </a:solidFill>
                <a:latin typeface="Segoe UI Light" pitchFamily="34" charset="0"/>
              </a:rPr>
              <a:t>Hände</a:t>
            </a:r>
            <a:r>
              <a:rPr lang="en-US" sz="2800" dirty="0" smtClean="0">
                <a:solidFill>
                  <a:schemeClr val="bg1"/>
                </a:solidFill>
                <a:latin typeface="Segoe UI Light" pitchFamily="34" charset="0"/>
              </a:rPr>
              <a:t> </a:t>
            </a:r>
            <a:r>
              <a:rPr lang="en-US" sz="2800" dirty="0" err="1" smtClean="0">
                <a:solidFill>
                  <a:schemeClr val="bg1"/>
                </a:solidFill>
                <a:latin typeface="Segoe UI Light" pitchFamily="34" charset="0"/>
              </a:rPr>
              <a:t>frei</a:t>
            </a:r>
            <a:r>
              <a:rPr lang="en-US" sz="2800" dirty="0" smtClean="0">
                <a:solidFill>
                  <a:schemeClr val="bg1"/>
                </a:solidFill>
                <a:latin typeface="Segoe UI Light" pitchFamily="34" charset="0"/>
              </a:rPr>
              <a:t>. Dies </a:t>
            </a:r>
            <a:r>
              <a:rPr lang="en-US" sz="2800" dirty="0" err="1" smtClean="0">
                <a:solidFill>
                  <a:schemeClr val="bg1"/>
                </a:solidFill>
                <a:latin typeface="Segoe UI Light" pitchFamily="34" charset="0"/>
              </a:rPr>
              <a:t>sind</a:t>
            </a:r>
            <a:r>
              <a:rPr lang="en-US" sz="2800" dirty="0" smtClean="0">
                <a:solidFill>
                  <a:schemeClr val="bg1"/>
                </a:solidFill>
                <a:latin typeface="Segoe UI Light" pitchFamily="34" charset="0"/>
              </a:rPr>
              <a:t>  </a:t>
            </a:r>
            <a:r>
              <a:rPr lang="en-US" sz="2800" dirty="0" err="1" smtClean="0">
                <a:solidFill>
                  <a:schemeClr val="bg1"/>
                </a:solidFill>
                <a:latin typeface="Segoe UI Light" pitchFamily="34" charset="0"/>
              </a:rPr>
              <a:t>Funktionen</a:t>
            </a:r>
            <a:r>
              <a:rPr lang="en-US" sz="2800" dirty="0" smtClean="0">
                <a:solidFill>
                  <a:schemeClr val="bg1"/>
                </a:solidFill>
                <a:latin typeface="Segoe UI Light" pitchFamily="34" charset="0"/>
              </a:rPr>
              <a:t> in </a:t>
            </a:r>
            <a:r>
              <a:rPr lang="en-US" sz="2800" dirty="0" err="1" smtClean="0">
                <a:solidFill>
                  <a:schemeClr val="bg1"/>
                </a:solidFill>
                <a:latin typeface="Segoe UI Light" pitchFamily="34" charset="0"/>
              </a:rPr>
              <a:t>dem</a:t>
            </a:r>
            <a:r>
              <a:rPr lang="en-US" sz="2800" dirty="0" smtClean="0">
                <a:solidFill>
                  <a:schemeClr val="bg1"/>
                </a:solidFill>
                <a:latin typeface="Segoe UI Light" pitchFamily="34" charset="0"/>
              </a:rPr>
              <a:t> </a:t>
            </a:r>
            <a:r>
              <a:rPr lang="en-US" sz="2800" dirty="0" err="1" smtClean="0">
                <a:solidFill>
                  <a:schemeClr val="bg1"/>
                </a:solidFill>
                <a:latin typeface="Segoe UI Light" pitchFamily="34" charset="0"/>
              </a:rPr>
              <a:t>neuen</a:t>
            </a:r>
            <a:r>
              <a:rPr lang="en-US" sz="2800" dirty="0" smtClean="0">
                <a:solidFill>
                  <a:schemeClr val="bg1"/>
                </a:solidFill>
                <a:latin typeface="Segoe UI Light" pitchFamily="34" charset="0"/>
              </a:rPr>
              <a:t> </a:t>
            </a:r>
            <a:r>
              <a:rPr lang="en-US" sz="2800" b="1" dirty="0">
                <a:solidFill>
                  <a:schemeClr val="bg1"/>
                </a:solidFill>
              </a:rPr>
              <a:t>PowerPoint </a:t>
            </a:r>
            <a:r>
              <a:rPr lang="en-US" sz="2800" b="1" dirty="0" err="1">
                <a:solidFill>
                  <a:schemeClr val="bg1"/>
                </a:solidFill>
              </a:rPr>
              <a:t>Referentenmodus</a:t>
            </a:r>
            <a:r>
              <a:rPr lang="en-US" sz="2800" dirty="0" smtClean="0">
                <a:solidFill>
                  <a:schemeClr val="bg1"/>
                </a:solidFill>
                <a:latin typeface="Segoe UI Light" pitchFamily="34" charset="0"/>
              </a:rPr>
              <a:t>.</a:t>
            </a:r>
            <a:endParaRPr lang="en-US" sz="2800" dirty="0">
              <a:solidFill>
                <a:schemeClr val="bg1"/>
              </a:solidFill>
              <a:latin typeface="Segoe UI Light" pitchFamily="34" charset="0"/>
            </a:endParaRPr>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40291" y="6304246"/>
            <a:ext cx="1027834" cy="325154"/>
          </a:xfrm>
          <a:prstGeom prst="rect">
            <a:avLst/>
          </a:prstGeom>
        </p:spPr>
      </p:pic>
      <p:sp>
        <p:nvSpPr>
          <p:cNvPr id="16" name="Rectangle 15"/>
          <p:cNvSpPr/>
          <p:nvPr/>
        </p:nvSpPr>
        <p:spPr bwMode="auto">
          <a:xfrm>
            <a:off x="383542" y="401487"/>
            <a:ext cx="1280160" cy="1280160"/>
          </a:xfrm>
          <a:prstGeom prst="rect">
            <a:avLst/>
          </a:prstGeom>
          <a:solidFill>
            <a:srgbClr val="FF3300"/>
          </a:solidFill>
          <a:ln>
            <a:noFill/>
            <a:headEnd type="none" w="med" len="med"/>
            <a:tailEnd type="none" w="med" len="med"/>
          </a:ln>
          <a:effectLst/>
        </p:spPr>
        <p:style>
          <a:lnRef idx="1">
            <a:schemeClr val="accent4"/>
          </a:lnRef>
          <a:fillRef idx="3">
            <a:schemeClr val="accent4"/>
          </a:fillRef>
          <a:effectRef idx="2">
            <a:schemeClr val="accent4"/>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a:r>
              <a:rPr lang="en-US" sz="8000" dirty="0" smtClean="0">
                <a:solidFill>
                  <a:prstClr val="white"/>
                </a:solidFill>
                <a:latin typeface="Segoe UI" pitchFamily="34" charset="0"/>
                <a:ea typeface="Segoe UI" pitchFamily="34" charset="0"/>
                <a:cs typeface="Segoe UI" pitchFamily="34" charset="0"/>
              </a:rPr>
              <a:t>2</a:t>
            </a:r>
            <a:endParaRPr lang="en-US" sz="1400" dirty="0">
              <a:gradFill>
                <a:gsLst>
                  <a:gs pos="0">
                    <a:srgbClr val="FFFFFF"/>
                  </a:gs>
                  <a:gs pos="100000">
                    <a:srgbClr val="FFFFFF"/>
                  </a:gs>
                </a:gsLst>
                <a:lin ang="5400000" scaled="0"/>
              </a:gradFill>
            </a:endParaRPr>
          </a:p>
        </p:txBody>
      </p:sp>
      <p:pic>
        <p:nvPicPr>
          <p:cNvPr id="2" name="Picture 1" descr="hand-open.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04176" y="4345685"/>
            <a:ext cx="1916344" cy="2078197"/>
          </a:xfrm>
          <a:prstGeom prst="rect">
            <a:avLst/>
          </a:prstGeom>
        </p:spPr>
      </p:pic>
      <p:pic>
        <p:nvPicPr>
          <p:cNvPr id="3" name="Picture 2" descr="hand-point.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732587" y="3819184"/>
            <a:ext cx="1627949" cy="2003630"/>
          </a:xfrm>
          <a:prstGeom prst="rect">
            <a:avLst/>
          </a:prstGeom>
        </p:spPr>
      </p:pic>
      <p:pic>
        <p:nvPicPr>
          <p:cNvPr id="12" name="Picture 11" descr="notecards-hands.png"/>
          <p:cNvPicPr>
            <a:picLocks noChangeAspect="1"/>
          </p:cNvPicPr>
          <p:nvPr/>
        </p:nvPicPr>
        <p:blipFill rotWithShape="1">
          <a:blip r:embed="rId6">
            <a:extLst>
              <a:ext uri="{28A0092B-C50C-407E-A947-70E740481C1C}">
                <a14:useLocalDpi xmlns:a14="http://schemas.microsoft.com/office/drawing/2010/main" val="0"/>
              </a:ext>
            </a:extLst>
          </a:blip>
          <a:srcRect b="7404"/>
          <a:stretch/>
        </p:blipFill>
        <p:spPr>
          <a:xfrm>
            <a:off x="234780" y="2530071"/>
            <a:ext cx="5616498" cy="4327929"/>
          </a:xfrm>
          <a:prstGeom prst="rect">
            <a:avLst/>
          </a:prstGeom>
        </p:spPr>
      </p:pic>
    </p:spTree>
    <p:extLst>
      <p:ext uri="{BB962C8B-B14F-4D97-AF65-F5344CB8AC3E}">
        <p14:creationId xmlns:p14="http://schemas.microsoft.com/office/powerpoint/2010/main" val="2014438285"/>
      </p:ext>
    </p:extLst>
  </p:cSld>
  <p:clrMapOvr>
    <a:masterClrMapping/>
  </p:clrMapOvr>
  <p:transition>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p:cNvSpPr/>
          <p:nvPr/>
        </p:nvSpPr>
        <p:spPr bwMode="auto">
          <a:xfrm>
            <a:off x="6124820" y="0"/>
            <a:ext cx="6094413" cy="6858000"/>
          </a:xfrm>
          <a:prstGeom prst="rect">
            <a:avLst/>
          </a:prstGeom>
          <a:solidFill>
            <a:srgbClr val="F68C1F"/>
          </a:solidFill>
          <a:ln>
            <a:noFill/>
            <a:headEnd type="none" w="med" len="med"/>
            <a:tailEnd type="none" w="med" len="med"/>
          </a:ln>
          <a:effectLst/>
        </p:spPr>
        <p:style>
          <a:lnRef idx="1">
            <a:schemeClr val="accent4"/>
          </a:lnRef>
          <a:fillRef idx="3">
            <a:schemeClr val="accent4"/>
          </a:fillRef>
          <a:effectRef idx="2">
            <a:schemeClr val="accent4"/>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a:endParaRPr lang="en-US" sz="4800" dirty="0">
              <a:gradFill>
                <a:gsLst>
                  <a:gs pos="0">
                    <a:srgbClr val="FFFFFF"/>
                  </a:gs>
                  <a:gs pos="100000">
                    <a:srgbClr val="FFFFFF"/>
                  </a:gs>
                </a:gsLst>
                <a:lin ang="5400000" scaled="0"/>
              </a:gradFill>
              <a:latin typeface="Segoe UI Light" pitchFamily="34" charset="0"/>
            </a:endParaRPr>
          </a:p>
        </p:txBody>
      </p:sp>
      <p:pic>
        <p:nvPicPr>
          <p:cNvPr id="16" name="Picture 15"/>
          <p:cNvPicPr>
            <a:picLocks noChangeAspect="1"/>
          </p:cNvPicPr>
          <p:nvPr/>
        </p:nvPicPr>
        <p:blipFill>
          <a:blip r:embed="rId3"/>
          <a:stretch>
            <a:fillRect/>
          </a:stretch>
        </p:blipFill>
        <p:spPr>
          <a:xfrm rot="16200000">
            <a:off x="8074698" y="940561"/>
            <a:ext cx="1862035" cy="2013596"/>
          </a:xfrm>
          <a:prstGeom prst="rect">
            <a:avLst/>
          </a:prstGeom>
        </p:spPr>
      </p:pic>
      <p:pic>
        <p:nvPicPr>
          <p:cNvPr id="12" name="Picture 11" descr="pens.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8710" y="401487"/>
            <a:ext cx="5144051" cy="6227914"/>
          </a:xfrm>
          <a:prstGeom prst="rect">
            <a:avLst/>
          </a:prstGeom>
        </p:spPr>
      </p:pic>
      <p:sp>
        <p:nvSpPr>
          <p:cNvPr id="7" name="TextBox 6"/>
          <p:cNvSpPr txBox="1"/>
          <p:nvPr/>
        </p:nvSpPr>
        <p:spPr>
          <a:xfrm>
            <a:off x="1926064" y="1038379"/>
            <a:ext cx="4862112" cy="984885"/>
          </a:xfrm>
          <a:prstGeom prst="rect">
            <a:avLst/>
          </a:prstGeom>
          <a:noFill/>
        </p:spPr>
        <p:txBody>
          <a:bodyPr wrap="square" lIns="0" tIns="0" rIns="0" bIns="0" rtlCol="0">
            <a:spAutoFit/>
          </a:bodyPr>
          <a:lstStyle/>
          <a:p>
            <a:pPr marL="166688" lvl="0" indent="-166688" defTabSz="914099"/>
            <a:r>
              <a:rPr lang="de-DE" sz="3200" dirty="0" smtClean="0">
                <a:latin typeface="Segoe UI Light" pitchFamily="34" charset="0"/>
              </a:rPr>
              <a:t>„</a:t>
            </a:r>
            <a:r>
              <a:rPr lang="de-DE" sz="3200" dirty="0" smtClean="0">
                <a:latin typeface="Segoe UI Light" pitchFamily="34" charset="0"/>
              </a:rPr>
              <a:t>Kann mir jemand </a:t>
            </a:r>
          </a:p>
          <a:p>
            <a:pPr marL="166688" lvl="0" indent="-166688" defTabSz="914099"/>
            <a:r>
              <a:rPr lang="de-DE" sz="3200" dirty="0" smtClean="0">
                <a:latin typeface="Segoe UI Light" pitchFamily="34" charset="0"/>
              </a:rPr>
              <a:t>einen Stift leihen?”</a:t>
            </a:r>
            <a:endParaRPr lang="de-DE" sz="3200" dirty="0">
              <a:latin typeface="Segoe UI Light" pitchFamily="34" charset="0"/>
            </a:endParaRPr>
          </a:p>
        </p:txBody>
      </p:sp>
      <p:sp>
        <p:nvSpPr>
          <p:cNvPr id="8" name="TextBox 7"/>
          <p:cNvSpPr txBox="1"/>
          <p:nvPr/>
        </p:nvSpPr>
        <p:spPr>
          <a:xfrm>
            <a:off x="6604000" y="3584047"/>
            <a:ext cx="5064125" cy="2585323"/>
          </a:xfrm>
          <a:prstGeom prst="rect">
            <a:avLst/>
          </a:prstGeom>
          <a:noFill/>
        </p:spPr>
        <p:txBody>
          <a:bodyPr wrap="square" lIns="0" tIns="0" rIns="0" bIns="0" rtlCol="0">
            <a:spAutoFit/>
          </a:bodyPr>
          <a:lstStyle/>
          <a:p>
            <a:r>
              <a:rPr lang="en-US" sz="2800" dirty="0" err="1" smtClean="0">
                <a:solidFill>
                  <a:schemeClr val="bg1"/>
                </a:solidFill>
                <a:latin typeface="Segoe UI Light" pitchFamily="34" charset="0"/>
              </a:rPr>
              <a:t>Benutzen</a:t>
            </a:r>
            <a:r>
              <a:rPr lang="en-US" sz="2800" dirty="0" smtClean="0">
                <a:solidFill>
                  <a:schemeClr val="bg1"/>
                </a:solidFill>
                <a:latin typeface="Segoe UI Light" pitchFamily="34" charset="0"/>
              </a:rPr>
              <a:t> </a:t>
            </a:r>
            <a:r>
              <a:rPr lang="en-US" sz="2800" dirty="0" err="1" smtClean="0">
                <a:solidFill>
                  <a:schemeClr val="bg1"/>
                </a:solidFill>
                <a:latin typeface="Segoe UI Light" pitchFamily="34" charset="0"/>
              </a:rPr>
              <a:t>Sie</a:t>
            </a:r>
            <a:r>
              <a:rPr lang="en-US" sz="2800" dirty="0" smtClean="0">
                <a:solidFill>
                  <a:schemeClr val="bg1"/>
                </a:solidFill>
                <a:latin typeface="Segoe UI Light" pitchFamily="34" charset="0"/>
              </a:rPr>
              <a:t> </a:t>
            </a:r>
            <a:r>
              <a:rPr lang="en-US" sz="2800" b="1" dirty="0" err="1" smtClean="0">
                <a:solidFill>
                  <a:schemeClr val="bg1"/>
                </a:solidFill>
              </a:rPr>
              <a:t>Ihren</a:t>
            </a:r>
            <a:r>
              <a:rPr lang="en-US" sz="2800" b="1" dirty="0" smtClean="0">
                <a:solidFill>
                  <a:schemeClr val="bg1"/>
                </a:solidFill>
              </a:rPr>
              <a:t> Finger </a:t>
            </a:r>
            <a:r>
              <a:rPr lang="en-US" sz="2800" b="1" dirty="0" err="1" smtClean="0">
                <a:solidFill>
                  <a:schemeClr val="bg1"/>
                </a:solidFill>
              </a:rPr>
              <a:t>oder</a:t>
            </a:r>
            <a:r>
              <a:rPr lang="en-US" sz="2800" b="1" dirty="0" smtClean="0">
                <a:solidFill>
                  <a:schemeClr val="bg1"/>
                </a:solidFill>
              </a:rPr>
              <a:t>  </a:t>
            </a:r>
            <a:r>
              <a:rPr lang="en-US" sz="2800" b="1" dirty="0" err="1" smtClean="0">
                <a:solidFill>
                  <a:schemeClr val="bg1"/>
                </a:solidFill>
              </a:rPr>
              <a:t>einen</a:t>
            </a:r>
            <a:r>
              <a:rPr lang="en-US" sz="2800" b="1" dirty="0" smtClean="0">
                <a:solidFill>
                  <a:schemeClr val="bg1"/>
                </a:solidFill>
              </a:rPr>
              <a:t> </a:t>
            </a:r>
            <a:r>
              <a:rPr lang="en-US" sz="2800" b="1" dirty="0" err="1" smtClean="0">
                <a:solidFill>
                  <a:schemeClr val="bg1"/>
                </a:solidFill>
              </a:rPr>
              <a:t>Stift</a:t>
            </a:r>
            <a:r>
              <a:rPr lang="en-US" sz="2800" b="1" dirty="0" smtClean="0">
                <a:solidFill>
                  <a:schemeClr val="bg1"/>
                </a:solidFill>
                <a:cs typeface="Segoe Pro"/>
              </a:rPr>
              <a:t>, </a:t>
            </a:r>
            <a:r>
              <a:rPr lang="en-US" sz="2800" dirty="0" smtClean="0">
                <a:solidFill>
                  <a:schemeClr val="bg1"/>
                </a:solidFill>
                <a:latin typeface="Segoe UI Light" pitchFamily="34" charset="0"/>
              </a:rPr>
              <a:t>um </a:t>
            </a:r>
            <a:r>
              <a:rPr lang="en-US" sz="2800" dirty="0" err="1" smtClean="0">
                <a:solidFill>
                  <a:schemeClr val="bg1"/>
                </a:solidFill>
                <a:latin typeface="Segoe UI Light" pitchFamily="34" charset="0"/>
              </a:rPr>
              <a:t>sich</a:t>
            </a:r>
            <a:r>
              <a:rPr lang="en-US" sz="2800" dirty="0" smtClean="0">
                <a:solidFill>
                  <a:schemeClr val="bg1"/>
                </a:solidFill>
                <a:latin typeface="Segoe UI Light" pitchFamily="34" charset="0"/>
              </a:rPr>
              <a:t> </a:t>
            </a:r>
            <a:r>
              <a:rPr lang="en-US" sz="2800" dirty="0" err="1" smtClean="0">
                <a:solidFill>
                  <a:schemeClr val="bg1"/>
                </a:solidFill>
                <a:latin typeface="Segoe UI Light" pitchFamily="34" charset="0"/>
              </a:rPr>
              <a:t>Notizen</a:t>
            </a:r>
            <a:r>
              <a:rPr lang="en-US" sz="2800" dirty="0" smtClean="0">
                <a:solidFill>
                  <a:schemeClr val="bg1"/>
                </a:solidFill>
                <a:latin typeface="Segoe UI Light" pitchFamily="34" charset="0"/>
              </a:rPr>
              <a:t> </a:t>
            </a:r>
            <a:r>
              <a:rPr lang="en-US" sz="2800" dirty="0" err="1" smtClean="0">
                <a:solidFill>
                  <a:schemeClr val="bg1"/>
                </a:solidFill>
                <a:latin typeface="Segoe UI Light" pitchFamily="34" charset="0"/>
              </a:rPr>
              <a:t>zu</a:t>
            </a:r>
            <a:r>
              <a:rPr lang="en-US" sz="2800" dirty="0" smtClean="0">
                <a:solidFill>
                  <a:schemeClr val="bg1"/>
                </a:solidFill>
                <a:latin typeface="Segoe UI Light" pitchFamily="34" charset="0"/>
              </a:rPr>
              <a:t> </a:t>
            </a:r>
            <a:r>
              <a:rPr lang="en-US" sz="2800" dirty="0" err="1" smtClean="0">
                <a:solidFill>
                  <a:schemeClr val="bg1"/>
                </a:solidFill>
                <a:latin typeface="Segoe UI Light" pitchFamily="34" charset="0"/>
              </a:rPr>
              <a:t>machen</a:t>
            </a:r>
            <a:r>
              <a:rPr lang="en-US" sz="2800" dirty="0" smtClean="0">
                <a:solidFill>
                  <a:schemeClr val="bg1"/>
                </a:solidFill>
                <a:latin typeface="Segoe UI Light" pitchFamily="34" charset="0"/>
              </a:rPr>
              <a:t>, </a:t>
            </a:r>
            <a:r>
              <a:rPr lang="en-US" sz="2800" dirty="0" smtClean="0">
                <a:solidFill>
                  <a:schemeClr val="bg1"/>
                </a:solidFill>
                <a:latin typeface="Segoe UI Light" pitchFamily="34" charset="0"/>
              </a:rPr>
              <a:t>E-mails </a:t>
            </a:r>
            <a:r>
              <a:rPr lang="en-US" sz="2800" dirty="0" err="1" smtClean="0">
                <a:solidFill>
                  <a:schemeClr val="bg1"/>
                </a:solidFill>
                <a:latin typeface="Segoe UI Light" pitchFamily="34" charset="0"/>
              </a:rPr>
              <a:t>zu</a:t>
            </a:r>
            <a:r>
              <a:rPr lang="en-US" sz="2800" dirty="0" smtClean="0">
                <a:solidFill>
                  <a:schemeClr val="bg1"/>
                </a:solidFill>
                <a:latin typeface="Segoe UI Light" pitchFamily="34" charset="0"/>
              </a:rPr>
              <a:t> </a:t>
            </a:r>
            <a:r>
              <a:rPr lang="en-US" sz="2800" dirty="0" err="1" smtClean="0">
                <a:solidFill>
                  <a:schemeClr val="bg1"/>
                </a:solidFill>
                <a:latin typeface="Segoe UI Light" pitchFamily="34" charset="0"/>
              </a:rPr>
              <a:t>schreiben</a:t>
            </a:r>
            <a:r>
              <a:rPr lang="en-US" sz="2800" dirty="0" smtClean="0">
                <a:solidFill>
                  <a:schemeClr val="bg1"/>
                </a:solidFill>
                <a:latin typeface="Segoe UI Light" pitchFamily="34" charset="0"/>
              </a:rPr>
              <a:t> und </a:t>
            </a:r>
            <a:r>
              <a:rPr lang="en-US" sz="2800" dirty="0" err="1" smtClean="0">
                <a:solidFill>
                  <a:schemeClr val="bg1"/>
                </a:solidFill>
                <a:latin typeface="Segoe UI Light" pitchFamily="34" charset="0"/>
              </a:rPr>
              <a:t>weitere</a:t>
            </a:r>
            <a:r>
              <a:rPr lang="en-US" sz="2800" dirty="0" smtClean="0">
                <a:solidFill>
                  <a:schemeClr val="bg1"/>
                </a:solidFill>
                <a:latin typeface="Segoe UI Light" pitchFamily="34" charset="0"/>
              </a:rPr>
              <a:t> </a:t>
            </a:r>
            <a:r>
              <a:rPr lang="en-US" sz="2800" dirty="0" err="1" smtClean="0">
                <a:solidFill>
                  <a:schemeClr val="bg1"/>
                </a:solidFill>
                <a:latin typeface="Segoe UI Light" pitchFamily="34" charset="0"/>
              </a:rPr>
              <a:t>Funktionen</a:t>
            </a:r>
            <a:r>
              <a:rPr lang="en-US" sz="2800" dirty="0" smtClean="0">
                <a:solidFill>
                  <a:schemeClr val="bg1"/>
                </a:solidFill>
                <a:latin typeface="Segoe UI Light" pitchFamily="34" charset="0"/>
              </a:rPr>
              <a:t> des </a:t>
            </a:r>
            <a:r>
              <a:rPr lang="en-US" sz="2800" dirty="0" err="1" smtClean="0">
                <a:solidFill>
                  <a:schemeClr val="bg1"/>
                </a:solidFill>
                <a:latin typeface="Segoe UI Light" pitchFamily="34" charset="0"/>
              </a:rPr>
              <a:t>neuen</a:t>
            </a:r>
            <a:r>
              <a:rPr lang="en-US" sz="2800" dirty="0" smtClean="0">
                <a:solidFill>
                  <a:schemeClr val="bg1"/>
                </a:solidFill>
                <a:latin typeface="Segoe UI Light" pitchFamily="34" charset="0"/>
              </a:rPr>
              <a:t> Office und </a:t>
            </a:r>
            <a:r>
              <a:rPr lang="en-US" sz="2800" dirty="0">
                <a:solidFill>
                  <a:schemeClr val="bg1"/>
                </a:solidFill>
                <a:latin typeface="Segoe UI Light" pitchFamily="34" charset="0"/>
              </a:rPr>
              <a:t>Windows </a:t>
            </a:r>
            <a:r>
              <a:rPr lang="en-US" sz="2800" dirty="0" smtClean="0">
                <a:solidFill>
                  <a:schemeClr val="bg1"/>
                </a:solidFill>
                <a:latin typeface="Segoe UI Light" pitchFamily="34" charset="0"/>
              </a:rPr>
              <a:t>8 </a:t>
            </a:r>
            <a:r>
              <a:rPr lang="en-US" sz="2800" dirty="0" err="1" smtClean="0">
                <a:solidFill>
                  <a:schemeClr val="bg1"/>
                </a:solidFill>
                <a:latin typeface="Segoe UI Light" pitchFamily="34" charset="0"/>
              </a:rPr>
              <a:t>zu</a:t>
            </a:r>
            <a:r>
              <a:rPr lang="en-US" sz="2800" dirty="0" smtClean="0">
                <a:solidFill>
                  <a:schemeClr val="bg1"/>
                </a:solidFill>
                <a:latin typeface="Segoe UI Light" pitchFamily="34" charset="0"/>
              </a:rPr>
              <a:t> </a:t>
            </a:r>
            <a:r>
              <a:rPr lang="en-US" sz="2800" dirty="0" err="1" smtClean="0">
                <a:solidFill>
                  <a:schemeClr val="bg1"/>
                </a:solidFill>
                <a:latin typeface="Segoe UI Light" pitchFamily="34" charset="0"/>
              </a:rPr>
              <a:t>nutzen</a:t>
            </a:r>
            <a:r>
              <a:rPr lang="en-US" sz="2800" dirty="0" smtClean="0">
                <a:solidFill>
                  <a:schemeClr val="bg1"/>
                </a:solidFill>
                <a:latin typeface="Segoe UI Light" pitchFamily="34" charset="0"/>
              </a:rPr>
              <a:t>.</a:t>
            </a:r>
            <a:endParaRPr lang="en-US" sz="2800" dirty="0">
              <a:solidFill>
                <a:schemeClr val="bg1"/>
              </a:solidFill>
              <a:latin typeface="Segoe UI Light" pitchFamily="34" charset="0"/>
            </a:endParaRPr>
          </a:p>
        </p:txBody>
      </p:sp>
      <p:pic>
        <p:nvPicPr>
          <p:cNvPr id="145" name="Picture 14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640291" y="6304246"/>
            <a:ext cx="1027834" cy="325154"/>
          </a:xfrm>
          <a:prstGeom prst="rect">
            <a:avLst/>
          </a:prstGeom>
        </p:spPr>
      </p:pic>
      <p:sp>
        <p:nvSpPr>
          <p:cNvPr id="10" name="Rectangle 9"/>
          <p:cNvSpPr/>
          <p:nvPr/>
        </p:nvSpPr>
        <p:spPr bwMode="auto">
          <a:xfrm>
            <a:off x="383542" y="401487"/>
            <a:ext cx="1280160" cy="1280160"/>
          </a:xfrm>
          <a:prstGeom prst="rect">
            <a:avLst/>
          </a:prstGeom>
          <a:solidFill>
            <a:srgbClr val="FF3300"/>
          </a:solidFill>
          <a:ln>
            <a:noFill/>
            <a:headEnd type="none" w="med" len="med"/>
            <a:tailEnd type="none" w="med" len="med"/>
          </a:ln>
          <a:effectLst/>
        </p:spPr>
        <p:style>
          <a:lnRef idx="1">
            <a:schemeClr val="accent4"/>
          </a:lnRef>
          <a:fillRef idx="3">
            <a:schemeClr val="accent4"/>
          </a:fillRef>
          <a:effectRef idx="2">
            <a:schemeClr val="accent4"/>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a:r>
              <a:rPr lang="en-US" sz="8000" dirty="0" smtClean="0">
                <a:solidFill>
                  <a:prstClr val="white"/>
                </a:solidFill>
                <a:latin typeface="Segoe UI" pitchFamily="34" charset="0"/>
                <a:ea typeface="Segoe UI" pitchFamily="34" charset="0"/>
                <a:cs typeface="Segoe UI" pitchFamily="34" charset="0"/>
              </a:rPr>
              <a:t>3</a:t>
            </a:r>
            <a:endParaRPr lang="en-US" sz="1400" dirty="0">
              <a:gradFill>
                <a:gsLst>
                  <a:gs pos="0">
                    <a:srgbClr val="FFFFFF"/>
                  </a:gs>
                  <a:gs pos="100000">
                    <a:srgbClr val="FFFFFF"/>
                  </a:gs>
                </a:gsLst>
                <a:lin ang="5400000" scaled="0"/>
              </a:gradFill>
            </a:endParaRPr>
          </a:p>
        </p:txBody>
      </p:sp>
      <p:sp>
        <p:nvSpPr>
          <p:cNvPr id="20" name="Freeform 19"/>
          <p:cNvSpPr/>
          <p:nvPr/>
        </p:nvSpPr>
        <p:spPr>
          <a:xfrm>
            <a:off x="8492571" y="1573093"/>
            <a:ext cx="910835" cy="102784"/>
          </a:xfrm>
          <a:custGeom>
            <a:avLst/>
            <a:gdLst>
              <a:gd name="connsiteX0" fmla="*/ 0 w 910835"/>
              <a:gd name="connsiteY0" fmla="*/ 0 h 102784"/>
              <a:gd name="connsiteX1" fmla="*/ 346374 w 910835"/>
              <a:gd name="connsiteY1" fmla="*/ 102621 h 102784"/>
              <a:gd name="connsiteX2" fmla="*/ 525975 w 910835"/>
              <a:gd name="connsiteY2" fmla="*/ 25655 h 102784"/>
              <a:gd name="connsiteX3" fmla="*/ 910835 w 910835"/>
              <a:gd name="connsiteY3" fmla="*/ 102621 h 102784"/>
              <a:gd name="connsiteX4" fmla="*/ 910835 w 910835"/>
              <a:gd name="connsiteY4" fmla="*/ 102621 h 1027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0835" h="102784">
                <a:moveTo>
                  <a:pt x="0" y="0"/>
                </a:moveTo>
                <a:cubicBezTo>
                  <a:pt x="129356" y="49172"/>
                  <a:pt x="258712" y="98345"/>
                  <a:pt x="346374" y="102621"/>
                </a:cubicBezTo>
                <a:cubicBezTo>
                  <a:pt x="434037" y="106897"/>
                  <a:pt x="431898" y="25655"/>
                  <a:pt x="525975" y="25655"/>
                </a:cubicBezTo>
                <a:cubicBezTo>
                  <a:pt x="620052" y="25655"/>
                  <a:pt x="910835" y="102621"/>
                  <a:pt x="910835" y="102621"/>
                </a:cubicBezTo>
                <a:lnTo>
                  <a:pt x="910835" y="102621"/>
                </a:lnTo>
              </a:path>
            </a:pathLst>
          </a:custGeom>
          <a:ln w="50800" cap="rnd" cmpd="sng">
            <a:solidFill>
              <a:schemeClr val="bg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21" name="Freeform 20"/>
          <p:cNvSpPr/>
          <p:nvPr/>
        </p:nvSpPr>
        <p:spPr>
          <a:xfrm>
            <a:off x="8492569" y="1339523"/>
            <a:ext cx="872349" cy="79867"/>
          </a:xfrm>
          <a:custGeom>
            <a:avLst/>
            <a:gdLst>
              <a:gd name="connsiteX0" fmla="*/ 0 w 872349"/>
              <a:gd name="connsiteY0" fmla="*/ 27929 h 79867"/>
              <a:gd name="connsiteX1" fmla="*/ 269402 w 872349"/>
              <a:gd name="connsiteY1" fmla="*/ 2274 h 79867"/>
              <a:gd name="connsiteX2" fmla="*/ 615775 w 872349"/>
              <a:gd name="connsiteY2" fmla="*/ 79240 h 79867"/>
              <a:gd name="connsiteX3" fmla="*/ 872349 w 872349"/>
              <a:gd name="connsiteY3" fmla="*/ 40757 h 79867"/>
            </a:gdLst>
            <a:ahLst/>
            <a:cxnLst>
              <a:cxn ang="0">
                <a:pos x="connsiteX0" y="connsiteY0"/>
              </a:cxn>
              <a:cxn ang="0">
                <a:pos x="connsiteX1" y="connsiteY1"/>
              </a:cxn>
              <a:cxn ang="0">
                <a:pos x="connsiteX2" y="connsiteY2"/>
              </a:cxn>
              <a:cxn ang="0">
                <a:pos x="connsiteX3" y="connsiteY3"/>
              </a:cxn>
            </a:cxnLst>
            <a:rect l="l" t="t" r="r" b="b"/>
            <a:pathLst>
              <a:path w="872349" h="79867">
                <a:moveTo>
                  <a:pt x="0" y="27929"/>
                </a:moveTo>
                <a:cubicBezTo>
                  <a:pt x="83386" y="10825"/>
                  <a:pt x="166773" y="-6278"/>
                  <a:pt x="269402" y="2274"/>
                </a:cubicBezTo>
                <a:cubicBezTo>
                  <a:pt x="372031" y="10826"/>
                  <a:pt x="515284" y="72826"/>
                  <a:pt x="615775" y="79240"/>
                </a:cubicBezTo>
                <a:cubicBezTo>
                  <a:pt x="716266" y="85654"/>
                  <a:pt x="872349" y="40757"/>
                  <a:pt x="872349" y="40757"/>
                </a:cubicBezTo>
              </a:path>
            </a:pathLst>
          </a:custGeom>
          <a:ln w="50800" cap="rnd" cmpd="sng">
            <a:solidFill>
              <a:schemeClr val="bg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23" name="Freeform 22"/>
          <p:cNvSpPr/>
          <p:nvPr/>
        </p:nvSpPr>
        <p:spPr>
          <a:xfrm>
            <a:off x="8505398" y="1853919"/>
            <a:ext cx="500317" cy="79752"/>
          </a:xfrm>
          <a:custGeom>
            <a:avLst/>
            <a:gdLst>
              <a:gd name="connsiteX0" fmla="*/ 0 w 500317"/>
              <a:gd name="connsiteY0" fmla="*/ 0 h 79752"/>
              <a:gd name="connsiteX1" fmla="*/ 269401 w 500317"/>
              <a:gd name="connsiteY1" fmla="*/ 76966 h 79752"/>
              <a:gd name="connsiteX2" fmla="*/ 500317 w 500317"/>
              <a:gd name="connsiteY2" fmla="*/ 64139 h 79752"/>
            </a:gdLst>
            <a:ahLst/>
            <a:cxnLst>
              <a:cxn ang="0">
                <a:pos x="connsiteX0" y="connsiteY0"/>
              </a:cxn>
              <a:cxn ang="0">
                <a:pos x="connsiteX1" y="connsiteY1"/>
              </a:cxn>
              <a:cxn ang="0">
                <a:pos x="connsiteX2" y="connsiteY2"/>
              </a:cxn>
            </a:cxnLst>
            <a:rect l="l" t="t" r="r" b="b"/>
            <a:pathLst>
              <a:path w="500317" h="79752">
                <a:moveTo>
                  <a:pt x="0" y="0"/>
                </a:moveTo>
                <a:cubicBezTo>
                  <a:pt x="93007" y="33138"/>
                  <a:pt x="186015" y="66276"/>
                  <a:pt x="269401" y="76966"/>
                </a:cubicBezTo>
                <a:cubicBezTo>
                  <a:pt x="352787" y="87656"/>
                  <a:pt x="500317" y="64139"/>
                  <a:pt x="500317" y="64139"/>
                </a:cubicBezTo>
              </a:path>
            </a:pathLst>
          </a:custGeom>
          <a:ln w="50800" cap="rnd" cmpd="sng">
            <a:solidFill>
              <a:schemeClr val="bg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Tree>
    <p:extLst>
      <p:ext uri="{BB962C8B-B14F-4D97-AF65-F5344CB8AC3E}">
        <p14:creationId xmlns:p14="http://schemas.microsoft.com/office/powerpoint/2010/main" val="1809174450"/>
      </p:ext>
    </p:extLst>
  </p:cSld>
  <p:clrMapOvr>
    <a:masterClrMapping/>
  </p:clrMapOvr>
  <p:transition>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 name="Rectangle 12"/>
          <p:cNvSpPr/>
          <p:nvPr/>
        </p:nvSpPr>
        <p:spPr bwMode="auto">
          <a:xfrm>
            <a:off x="6094412" y="0"/>
            <a:ext cx="6094413" cy="6858000"/>
          </a:xfrm>
          <a:prstGeom prst="rect">
            <a:avLst/>
          </a:prstGeom>
          <a:solidFill>
            <a:srgbClr val="00188F"/>
          </a:solidFill>
          <a:ln>
            <a:noFill/>
            <a:headEnd type="none" w="med" len="med"/>
            <a:tailEnd type="none" w="med" len="med"/>
          </a:ln>
          <a:effectLst/>
        </p:spPr>
        <p:style>
          <a:lnRef idx="1">
            <a:schemeClr val="accent4"/>
          </a:lnRef>
          <a:fillRef idx="3">
            <a:schemeClr val="accent4"/>
          </a:fillRef>
          <a:effectRef idx="2">
            <a:schemeClr val="accent4"/>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a:endParaRPr lang="en-US" sz="4800" dirty="0">
              <a:gradFill>
                <a:gsLst>
                  <a:gs pos="0">
                    <a:srgbClr val="FFFFFF"/>
                  </a:gs>
                  <a:gs pos="100000">
                    <a:srgbClr val="FFFFFF"/>
                  </a:gs>
                </a:gsLst>
                <a:lin ang="5400000" scaled="0"/>
              </a:gradFill>
              <a:latin typeface="Segoe UI Light" pitchFamily="34" charset="0"/>
            </a:endParaRPr>
          </a:p>
        </p:txBody>
      </p:sp>
      <p:sp>
        <p:nvSpPr>
          <p:cNvPr id="7" name="TextBox 6"/>
          <p:cNvSpPr txBox="1"/>
          <p:nvPr/>
        </p:nvSpPr>
        <p:spPr>
          <a:xfrm>
            <a:off x="1888439" y="444542"/>
            <a:ext cx="3699925" cy="2462213"/>
          </a:xfrm>
          <a:prstGeom prst="rect">
            <a:avLst/>
          </a:prstGeom>
          <a:noFill/>
        </p:spPr>
        <p:txBody>
          <a:bodyPr wrap="square" lIns="0" tIns="0" rIns="0" bIns="0" rtlCol="0">
            <a:spAutoFit/>
          </a:bodyPr>
          <a:lstStyle/>
          <a:p>
            <a:pPr marL="114300" lvl="0" indent="-114300" defTabSz="914099"/>
            <a:r>
              <a:rPr lang="de-DE" sz="3200" dirty="0" smtClean="0">
                <a:latin typeface="Segoe UI Light" pitchFamily="34" charset="0"/>
              </a:rPr>
              <a:t>„</a:t>
            </a:r>
            <a:r>
              <a:rPr lang="de-DE" sz="3200" dirty="0" smtClean="0">
                <a:latin typeface="Segoe UI Light" pitchFamily="34" charset="0"/>
              </a:rPr>
              <a:t>Ich wünschte mir, ich könnte einfach die formatierten Inhalte aus dem PDF übernehmen!”</a:t>
            </a:r>
            <a:endParaRPr lang="de-DE" sz="3200" dirty="0">
              <a:latin typeface="Segoe UI Light" pitchFamily="34" charset="0"/>
            </a:endParaRPr>
          </a:p>
        </p:txBody>
      </p:sp>
      <p:sp>
        <p:nvSpPr>
          <p:cNvPr id="8" name="TextBox 7"/>
          <p:cNvSpPr txBox="1"/>
          <p:nvPr/>
        </p:nvSpPr>
        <p:spPr>
          <a:xfrm>
            <a:off x="6604000" y="3312030"/>
            <a:ext cx="4906126" cy="3016210"/>
          </a:xfrm>
          <a:prstGeom prst="rect">
            <a:avLst/>
          </a:prstGeom>
          <a:noFill/>
        </p:spPr>
        <p:txBody>
          <a:bodyPr wrap="square" lIns="0" tIns="0" rIns="0" bIns="0" rtlCol="0">
            <a:spAutoFit/>
          </a:bodyPr>
          <a:lstStyle/>
          <a:p>
            <a:r>
              <a:rPr lang="de-DE" sz="2800" dirty="0" smtClean="0">
                <a:solidFill>
                  <a:schemeClr val="bg1"/>
                </a:solidFill>
                <a:latin typeface="Segoe UI Light" pitchFamily="34" charset="0"/>
              </a:rPr>
              <a:t>Öffnen Sie PDFs als Word-Dokumente direkt mit dem neuen </a:t>
            </a:r>
            <a:r>
              <a:rPr lang="de-DE" sz="2800" b="1" dirty="0" smtClean="0">
                <a:solidFill>
                  <a:schemeClr val="bg1"/>
                </a:solidFill>
              </a:rPr>
              <a:t>Word</a:t>
            </a:r>
            <a:r>
              <a:rPr lang="de-DE" sz="2800" dirty="0" smtClean="0">
                <a:solidFill>
                  <a:schemeClr val="bg1"/>
                </a:solidFill>
                <a:latin typeface="Segoe UI Light" pitchFamily="34" charset="0"/>
              </a:rPr>
              <a:t>. Dann können Sie die Inhalte bearbeiten wie jedes andere Word-Dokument und in anderen Office-Dokumenten verwenden.</a:t>
            </a:r>
            <a:endParaRPr lang="de-DE" sz="2800" dirty="0">
              <a:solidFill>
                <a:schemeClr val="bg1"/>
              </a:solidFill>
              <a:latin typeface="Segoe UI Light" pitchFamily="34" charset="0"/>
            </a:endParaRPr>
          </a:p>
        </p:txBody>
      </p:sp>
      <p:sp>
        <p:nvSpPr>
          <p:cNvPr id="6" name="Right Arrow 5"/>
          <p:cNvSpPr/>
          <p:nvPr/>
        </p:nvSpPr>
        <p:spPr bwMode="auto">
          <a:xfrm>
            <a:off x="9824593" y="1774081"/>
            <a:ext cx="249382" cy="261257"/>
          </a:xfrm>
          <a:prstGeom prst="rightArrow">
            <a:avLst/>
          </a:prstGeom>
          <a:solidFill>
            <a:schemeClr val="bg1"/>
          </a:solidFill>
          <a:ln>
            <a:noFill/>
            <a:headEnd type="none" w="med" len="med"/>
            <a:tailEnd type="none" w="med" len="med"/>
          </a:ln>
          <a:effectLst/>
        </p:spPr>
        <p:style>
          <a:lnRef idx="1">
            <a:schemeClr val="accent4"/>
          </a:lnRef>
          <a:fillRef idx="3">
            <a:schemeClr val="accent4"/>
          </a:fillRef>
          <a:effectRef idx="2">
            <a:schemeClr val="accent4"/>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a:endParaRPr lang="en-US" sz="1800" dirty="0">
              <a:gradFill>
                <a:gsLst>
                  <a:gs pos="0">
                    <a:srgbClr val="FFFFFF"/>
                  </a:gs>
                  <a:gs pos="100000">
                    <a:srgbClr val="FFFFFF"/>
                  </a:gs>
                </a:gsLst>
                <a:lin ang="5400000" scaled="0"/>
              </a:gradFill>
            </a:endParaRPr>
          </a:p>
        </p:txBody>
      </p:sp>
      <p:sp>
        <p:nvSpPr>
          <p:cNvPr id="16" name="Right Arrow 15"/>
          <p:cNvSpPr/>
          <p:nvPr/>
        </p:nvSpPr>
        <p:spPr bwMode="auto">
          <a:xfrm>
            <a:off x="8182150" y="1774081"/>
            <a:ext cx="249382" cy="261257"/>
          </a:xfrm>
          <a:prstGeom prst="rightArrow">
            <a:avLst/>
          </a:prstGeom>
          <a:solidFill>
            <a:schemeClr val="bg1"/>
          </a:solidFill>
          <a:ln>
            <a:noFill/>
            <a:headEnd type="none" w="med" len="med"/>
            <a:tailEnd type="none" w="med" len="med"/>
          </a:ln>
          <a:effectLst/>
        </p:spPr>
        <p:style>
          <a:lnRef idx="1">
            <a:schemeClr val="accent4"/>
          </a:lnRef>
          <a:fillRef idx="3">
            <a:schemeClr val="accent4"/>
          </a:fillRef>
          <a:effectRef idx="2">
            <a:schemeClr val="accent4"/>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a:endParaRPr lang="en-US" sz="1800" dirty="0">
              <a:gradFill>
                <a:gsLst>
                  <a:gs pos="0">
                    <a:srgbClr val="FFFFFF"/>
                  </a:gs>
                  <a:gs pos="100000">
                    <a:srgbClr val="FFFFFF"/>
                  </a:gs>
                </a:gsLst>
                <a:lin ang="5400000" scaled="0"/>
              </a:gradFill>
            </a:endParaRPr>
          </a:p>
        </p:txBody>
      </p:sp>
      <p:pic>
        <p:nvPicPr>
          <p:cNvPr id="35" name="Picture 3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40291" y="6304246"/>
            <a:ext cx="1027834" cy="325154"/>
          </a:xfrm>
          <a:prstGeom prst="rect">
            <a:avLst/>
          </a:prstGeom>
        </p:spPr>
      </p:pic>
      <p:pic>
        <p:nvPicPr>
          <p:cNvPr id="3" name="Picture 2" descr="pdf.png"/>
          <p:cNvPicPr>
            <a:picLocks noChangeAspect="1"/>
          </p:cNvPicPr>
          <p:nvPr/>
        </p:nvPicPr>
        <p:blipFill>
          <a:blip r:embed="rId4">
            <a:alphaModFix amt="62000"/>
            <a:extLst>
              <a:ext uri="{28A0092B-C50C-407E-A947-70E740481C1C}">
                <a14:useLocalDpi xmlns:a14="http://schemas.microsoft.com/office/drawing/2010/main" val="0"/>
              </a:ext>
            </a:extLst>
          </a:blip>
          <a:stretch>
            <a:fillRect/>
          </a:stretch>
        </p:blipFill>
        <p:spPr>
          <a:xfrm>
            <a:off x="1311186" y="3157085"/>
            <a:ext cx="4324806" cy="3425287"/>
          </a:xfrm>
          <a:prstGeom prst="rect">
            <a:avLst/>
          </a:prstGeom>
        </p:spPr>
      </p:pic>
      <p:sp>
        <p:nvSpPr>
          <p:cNvPr id="17" name="Rectangle 16"/>
          <p:cNvSpPr/>
          <p:nvPr/>
        </p:nvSpPr>
        <p:spPr bwMode="auto">
          <a:xfrm>
            <a:off x="383542" y="401487"/>
            <a:ext cx="1280160" cy="1280160"/>
          </a:xfrm>
          <a:prstGeom prst="rect">
            <a:avLst/>
          </a:prstGeom>
          <a:solidFill>
            <a:srgbClr val="FF3300"/>
          </a:solidFill>
          <a:ln>
            <a:noFill/>
            <a:headEnd type="none" w="med" len="med"/>
            <a:tailEnd type="none" w="med" len="med"/>
          </a:ln>
          <a:effectLst/>
        </p:spPr>
        <p:style>
          <a:lnRef idx="1">
            <a:schemeClr val="accent4"/>
          </a:lnRef>
          <a:fillRef idx="3">
            <a:schemeClr val="accent4"/>
          </a:fillRef>
          <a:effectRef idx="2">
            <a:schemeClr val="accent4"/>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a:r>
              <a:rPr lang="en-US" sz="8000" dirty="0" smtClean="0">
                <a:solidFill>
                  <a:prstClr val="white"/>
                </a:solidFill>
                <a:latin typeface="Segoe UI" pitchFamily="34" charset="0"/>
                <a:ea typeface="Segoe UI" pitchFamily="34" charset="0"/>
                <a:cs typeface="Segoe UI" pitchFamily="34" charset="0"/>
              </a:rPr>
              <a:t>4</a:t>
            </a:r>
            <a:endParaRPr lang="en-US" sz="1400" dirty="0">
              <a:gradFill>
                <a:gsLst>
                  <a:gs pos="0">
                    <a:srgbClr val="FFFFFF"/>
                  </a:gs>
                  <a:gs pos="100000">
                    <a:srgbClr val="FFFFFF"/>
                  </a:gs>
                </a:gsLst>
                <a:lin ang="5400000" scaled="0"/>
              </a:gradFill>
            </a:endParaRPr>
          </a:p>
        </p:txBody>
      </p:sp>
      <p:sp>
        <p:nvSpPr>
          <p:cNvPr id="2" name="Rectangle 1"/>
          <p:cNvSpPr/>
          <p:nvPr/>
        </p:nvSpPr>
        <p:spPr>
          <a:xfrm>
            <a:off x="8489090" y="1574447"/>
            <a:ext cx="1252466" cy="584776"/>
          </a:xfrm>
          <a:prstGeom prst="rect">
            <a:avLst/>
          </a:prstGeom>
        </p:spPr>
        <p:txBody>
          <a:bodyPr wrap="none">
            <a:spAutoFit/>
          </a:bodyPr>
          <a:lstStyle/>
          <a:p>
            <a:r>
              <a:rPr lang="en-US" sz="3200" b="1" dirty="0" smtClean="0">
                <a:solidFill>
                  <a:schemeClr val="bg1"/>
                </a:solidFill>
                <a:cs typeface="Segoe Pro"/>
              </a:rPr>
              <a:t>Word</a:t>
            </a:r>
            <a:endParaRPr lang="en-US" sz="3200" b="1" dirty="0">
              <a:cs typeface="Segoe Pro"/>
            </a:endParaRPr>
          </a:p>
        </p:txBody>
      </p:sp>
      <p:pic>
        <p:nvPicPr>
          <p:cNvPr id="10" name="Picture 9"/>
          <p:cNvPicPr>
            <a:picLocks noChangeAspect="1"/>
          </p:cNvPicPr>
          <p:nvPr/>
        </p:nvPicPr>
        <p:blipFill>
          <a:blip r:embed="rId5"/>
          <a:stretch>
            <a:fillRect/>
          </a:stretch>
        </p:blipFill>
        <p:spPr>
          <a:xfrm>
            <a:off x="7047763" y="1323039"/>
            <a:ext cx="1043105" cy="1205556"/>
          </a:xfrm>
          <a:prstGeom prst="rect">
            <a:avLst/>
          </a:prstGeom>
        </p:spPr>
      </p:pic>
      <p:pic>
        <p:nvPicPr>
          <p:cNvPr id="11" name="Picture 10"/>
          <p:cNvPicPr>
            <a:picLocks noChangeAspect="1"/>
          </p:cNvPicPr>
          <p:nvPr/>
        </p:nvPicPr>
        <p:blipFill>
          <a:blip r:embed="rId6"/>
          <a:stretch>
            <a:fillRect/>
          </a:stretch>
        </p:blipFill>
        <p:spPr>
          <a:xfrm>
            <a:off x="10302140" y="1323039"/>
            <a:ext cx="1128606" cy="1205556"/>
          </a:xfrm>
          <a:prstGeom prst="rect">
            <a:avLst/>
          </a:prstGeom>
        </p:spPr>
      </p:pic>
    </p:spTree>
    <p:extLst>
      <p:ext uri="{BB962C8B-B14F-4D97-AF65-F5344CB8AC3E}">
        <p14:creationId xmlns:p14="http://schemas.microsoft.com/office/powerpoint/2010/main" val="1154179450"/>
      </p:ext>
    </p:extLst>
  </p:cSld>
  <p:clrMapOvr>
    <a:masterClrMapping/>
  </p:clrMapOvr>
  <p:transition>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 name="Rectangle 15"/>
          <p:cNvSpPr/>
          <p:nvPr/>
        </p:nvSpPr>
        <p:spPr bwMode="auto">
          <a:xfrm>
            <a:off x="6094412" y="0"/>
            <a:ext cx="6094413" cy="6858000"/>
          </a:xfrm>
          <a:prstGeom prst="rect">
            <a:avLst/>
          </a:prstGeom>
          <a:solidFill>
            <a:srgbClr val="FF3300"/>
          </a:solidFill>
          <a:ln>
            <a:noFill/>
            <a:headEnd type="none" w="med" len="med"/>
            <a:tailEnd type="none" w="med" len="med"/>
          </a:ln>
          <a:effectLst/>
        </p:spPr>
        <p:style>
          <a:lnRef idx="1">
            <a:schemeClr val="accent4"/>
          </a:lnRef>
          <a:fillRef idx="3">
            <a:schemeClr val="accent4"/>
          </a:fillRef>
          <a:effectRef idx="2">
            <a:schemeClr val="accent4"/>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a:endParaRPr lang="en-US" sz="4800" dirty="0">
              <a:gradFill>
                <a:gsLst>
                  <a:gs pos="0">
                    <a:srgbClr val="FFFFFF"/>
                  </a:gs>
                  <a:gs pos="100000">
                    <a:srgbClr val="FFFFFF"/>
                  </a:gs>
                </a:gsLst>
                <a:lin ang="5400000" scaled="0"/>
              </a:gradFill>
              <a:latin typeface="Segoe UI Light" pitchFamily="34" charset="0"/>
            </a:endParaRPr>
          </a:p>
        </p:txBody>
      </p:sp>
      <p:sp>
        <p:nvSpPr>
          <p:cNvPr id="7" name="TextBox 6"/>
          <p:cNvSpPr txBox="1"/>
          <p:nvPr/>
        </p:nvSpPr>
        <p:spPr>
          <a:xfrm>
            <a:off x="1890171" y="390786"/>
            <a:ext cx="3770895" cy="984885"/>
          </a:xfrm>
          <a:prstGeom prst="rect">
            <a:avLst/>
          </a:prstGeom>
          <a:noFill/>
        </p:spPr>
        <p:txBody>
          <a:bodyPr wrap="square" lIns="0" tIns="0" rIns="0" bIns="0" rtlCol="0">
            <a:spAutoFit/>
          </a:bodyPr>
          <a:lstStyle/>
          <a:p>
            <a:pPr marL="228600" indent="-228600" defTabSz="914099"/>
            <a:r>
              <a:rPr lang="de-DE" sz="3200" dirty="0" smtClean="0">
                <a:latin typeface="Segoe UI Light" pitchFamily="34" charset="0"/>
              </a:rPr>
              <a:t>„Wo war ich zuletzt in dem Dokument?”</a:t>
            </a:r>
            <a:endParaRPr lang="de-DE" sz="3200" dirty="0">
              <a:latin typeface="Segoe UI Light" pitchFamily="34" charset="0"/>
            </a:endParaRPr>
          </a:p>
        </p:txBody>
      </p:sp>
      <p:sp>
        <p:nvSpPr>
          <p:cNvPr id="8" name="TextBox 7"/>
          <p:cNvSpPr txBox="1"/>
          <p:nvPr/>
        </p:nvSpPr>
        <p:spPr>
          <a:xfrm>
            <a:off x="6604000" y="528637"/>
            <a:ext cx="5064126" cy="2154436"/>
          </a:xfrm>
          <a:prstGeom prst="rect">
            <a:avLst/>
          </a:prstGeom>
          <a:noFill/>
        </p:spPr>
        <p:txBody>
          <a:bodyPr wrap="square" lIns="0" tIns="0" rIns="0" bIns="0" rtlCol="0">
            <a:spAutoFit/>
          </a:bodyPr>
          <a:lstStyle/>
          <a:p>
            <a:r>
              <a:rPr lang="de-DE" sz="2800" dirty="0" smtClean="0">
                <a:solidFill>
                  <a:schemeClr val="bg1"/>
                </a:solidFill>
                <a:latin typeface="Segoe UI Light" pitchFamily="34" charset="0"/>
              </a:rPr>
              <a:t>Die neuen Word- und PowerPoint Dokumente merken sich, wo Sie zuletzt waren und </a:t>
            </a:r>
            <a:r>
              <a:rPr lang="de-DE" sz="2800" b="1" dirty="0" smtClean="0">
                <a:solidFill>
                  <a:schemeClr val="bg1"/>
                </a:solidFill>
              </a:rPr>
              <a:t>zeigen Ihnen an, an welcher Stelle Sie das Dokument verlassen haben.</a:t>
            </a:r>
            <a:endParaRPr lang="de-DE" sz="2800" b="1" dirty="0">
              <a:solidFill>
                <a:schemeClr val="bg1"/>
              </a:solidFill>
              <a:cs typeface="Segoe Pro"/>
            </a:endParaRPr>
          </a:p>
        </p:txBody>
      </p:sp>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40291" y="6304246"/>
            <a:ext cx="1027834" cy="325154"/>
          </a:xfrm>
          <a:prstGeom prst="rect">
            <a:avLst/>
          </a:prstGeom>
        </p:spPr>
      </p:pic>
      <p:sp>
        <p:nvSpPr>
          <p:cNvPr id="6" name="TextBox 5"/>
          <p:cNvSpPr txBox="1"/>
          <p:nvPr/>
        </p:nvSpPr>
        <p:spPr>
          <a:xfrm>
            <a:off x="7889622" y="-2039602"/>
            <a:ext cx="0" cy="276999"/>
          </a:xfrm>
          <a:prstGeom prst="rect">
            <a:avLst/>
          </a:prstGeom>
          <a:noFill/>
        </p:spPr>
        <p:txBody>
          <a:bodyPr wrap="none" lIns="0" tIns="0" rIns="0" bIns="0" rtlCol="0">
            <a:spAutoFit/>
          </a:bodyPr>
          <a:lstStyle/>
          <a:p>
            <a:endParaRPr lang="en-US" dirty="0" err="1" smtClean="0">
              <a:gradFill>
                <a:gsLst>
                  <a:gs pos="0">
                    <a:schemeClr val="tx1"/>
                  </a:gs>
                  <a:gs pos="86000">
                    <a:schemeClr val="tx1"/>
                  </a:gs>
                </a:gsLst>
                <a:lin ang="5400000" scaled="0"/>
              </a:gradFill>
            </a:endParaRPr>
          </a:p>
        </p:txBody>
      </p:sp>
      <p:sp>
        <p:nvSpPr>
          <p:cNvPr id="21" name="Rectangle 20"/>
          <p:cNvSpPr/>
          <p:nvPr/>
        </p:nvSpPr>
        <p:spPr bwMode="auto">
          <a:xfrm>
            <a:off x="383542" y="401487"/>
            <a:ext cx="1280160" cy="1280160"/>
          </a:xfrm>
          <a:prstGeom prst="rect">
            <a:avLst/>
          </a:prstGeom>
          <a:solidFill>
            <a:srgbClr val="FF3300"/>
          </a:solidFill>
          <a:ln>
            <a:noFill/>
            <a:headEnd type="none" w="med" len="med"/>
            <a:tailEnd type="none" w="med" len="med"/>
          </a:ln>
          <a:effectLst/>
        </p:spPr>
        <p:style>
          <a:lnRef idx="1">
            <a:schemeClr val="accent4"/>
          </a:lnRef>
          <a:fillRef idx="3">
            <a:schemeClr val="accent4"/>
          </a:fillRef>
          <a:effectRef idx="2">
            <a:schemeClr val="accent4"/>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a:r>
              <a:rPr lang="en-US" sz="8000" dirty="0" smtClean="0">
                <a:solidFill>
                  <a:prstClr val="white"/>
                </a:solidFill>
                <a:latin typeface="Segoe UI" pitchFamily="34" charset="0"/>
                <a:ea typeface="Segoe UI" pitchFamily="34" charset="0"/>
                <a:cs typeface="Segoe UI" pitchFamily="34" charset="0"/>
              </a:rPr>
              <a:t>5</a:t>
            </a:r>
            <a:endParaRPr lang="en-US" sz="1400" dirty="0">
              <a:gradFill>
                <a:gsLst>
                  <a:gs pos="0">
                    <a:srgbClr val="FFFFFF"/>
                  </a:gs>
                  <a:gs pos="100000">
                    <a:srgbClr val="FFFFFF"/>
                  </a:gs>
                </a:gsLst>
                <a:lin ang="5400000" scaled="0"/>
              </a:gradFill>
            </a:endParaRPr>
          </a:p>
        </p:txBody>
      </p:sp>
      <p:pic>
        <p:nvPicPr>
          <p:cNvPr id="4" name="Picture 3"/>
          <p:cNvPicPr>
            <a:picLocks noChangeAspect="1"/>
          </p:cNvPicPr>
          <p:nvPr/>
        </p:nvPicPr>
        <p:blipFill>
          <a:blip r:embed="rId4"/>
          <a:stretch>
            <a:fillRect/>
          </a:stretch>
        </p:blipFill>
        <p:spPr>
          <a:xfrm>
            <a:off x="7626409" y="3044826"/>
            <a:ext cx="2438997" cy="2193206"/>
          </a:xfrm>
          <a:prstGeom prst="rect">
            <a:avLst/>
          </a:prstGeom>
        </p:spPr>
      </p:pic>
      <p:pic>
        <p:nvPicPr>
          <p:cNvPr id="12" name="Picture 11" descr="scroll2.png"/>
          <p:cNvPicPr>
            <a:picLocks noChangeAspect="1"/>
          </p:cNvPicPr>
          <p:nvPr/>
        </p:nvPicPr>
        <p:blipFill rotWithShape="1">
          <a:blip r:embed="rId5">
            <a:extLst>
              <a:ext uri="{28A0092B-C50C-407E-A947-70E740481C1C}">
                <a14:useLocalDpi xmlns:a14="http://schemas.microsoft.com/office/drawing/2010/main" val="0"/>
              </a:ext>
            </a:extLst>
          </a:blip>
          <a:srcRect l="3037" r="7267" b="6767"/>
          <a:stretch/>
        </p:blipFill>
        <p:spPr>
          <a:xfrm>
            <a:off x="0" y="2190751"/>
            <a:ext cx="6094412" cy="4667250"/>
          </a:xfrm>
          <a:prstGeom prst="rect">
            <a:avLst/>
          </a:prstGeom>
        </p:spPr>
      </p:pic>
    </p:spTree>
    <p:extLst>
      <p:ext uri="{BB962C8B-B14F-4D97-AF65-F5344CB8AC3E}">
        <p14:creationId xmlns:p14="http://schemas.microsoft.com/office/powerpoint/2010/main" val="3707034031"/>
      </p:ext>
    </p:extLst>
  </p:cSld>
  <p:clrMapOvr>
    <a:masterClrMapping/>
  </p:clrMapOvr>
  <p:transition>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7" name="Rectangle 56"/>
          <p:cNvSpPr/>
          <p:nvPr/>
        </p:nvSpPr>
        <p:spPr bwMode="auto">
          <a:xfrm>
            <a:off x="6094412" y="0"/>
            <a:ext cx="6094413" cy="6858000"/>
          </a:xfrm>
          <a:prstGeom prst="rect">
            <a:avLst/>
          </a:prstGeom>
          <a:solidFill>
            <a:srgbClr val="045AC1"/>
          </a:solidFill>
          <a:ln>
            <a:noFill/>
            <a:headEnd type="none" w="med" len="med"/>
            <a:tailEnd type="none" w="med" len="med"/>
          </a:ln>
          <a:effectLst/>
        </p:spPr>
        <p:style>
          <a:lnRef idx="1">
            <a:schemeClr val="accent4"/>
          </a:lnRef>
          <a:fillRef idx="3">
            <a:schemeClr val="accent4"/>
          </a:fillRef>
          <a:effectRef idx="2">
            <a:schemeClr val="accent4"/>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a:endParaRPr lang="en-US" sz="4800" dirty="0">
              <a:gradFill>
                <a:gsLst>
                  <a:gs pos="0">
                    <a:srgbClr val="FFFFFF"/>
                  </a:gs>
                  <a:gs pos="100000">
                    <a:srgbClr val="FFFFFF"/>
                  </a:gs>
                </a:gsLst>
                <a:lin ang="5400000" scaled="0"/>
              </a:gradFill>
              <a:latin typeface="Segoe UI Light" pitchFamily="34" charset="0"/>
            </a:endParaRPr>
          </a:p>
        </p:txBody>
      </p:sp>
      <p:sp>
        <p:nvSpPr>
          <p:cNvPr id="7" name="TextBox 6"/>
          <p:cNvSpPr txBox="1"/>
          <p:nvPr/>
        </p:nvSpPr>
        <p:spPr>
          <a:xfrm>
            <a:off x="1845236" y="280574"/>
            <a:ext cx="3793486" cy="2462213"/>
          </a:xfrm>
          <a:prstGeom prst="rect">
            <a:avLst/>
          </a:prstGeom>
          <a:noFill/>
        </p:spPr>
        <p:txBody>
          <a:bodyPr wrap="square" lIns="0" tIns="0" rIns="0" bIns="0" rtlCol="0">
            <a:spAutoFit/>
          </a:bodyPr>
          <a:lstStyle/>
          <a:p>
            <a:pPr marL="171450" indent="-171450" defTabSz="914099"/>
            <a:r>
              <a:rPr lang="de-DE" sz="3200" dirty="0" smtClean="0">
                <a:latin typeface="Segoe UI Light" pitchFamily="34" charset="0"/>
              </a:rPr>
              <a:t>„Entschuldigung für noch eine Email, ich hatte in der letzten Mail den Anhang vergessen.”</a:t>
            </a:r>
            <a:endParaRPr lang="de-DE" sz="3200" dirty="0">
              <a:latin typeface="Segoe UI Light" pitchFamily="34" charset="0"/>
            </a:endParaRPr>
          </a:p>
        </p:txBody>
      </p:sp>
      <p:sp>
        <p:nvSpPr>
          <p:cNvPr id="8" name="TextBox 7"/>
          <p:cNvSpPr txBox="1"/>
          <p:nvPr/>
        </p:nvSpPr>
        <p:spPr>
          <a:xfrm>
            <a:off x="6566697" y="3028733"/>
            <a:ext cx="5149842" cy="3016210"/>
          </a:xfrm>
          <a:prstGeom prst="rect">
            <a:avLst/>
          </a:prstGeom>
          <a:noFill/>
        </p:spPr>
        <p:txBody>
          <a:bodyPr wrap="square" lIns="0" tIns="0" rIns="0" bIns="0" rtlCol="0">
            <a:spAutoFit/>
          </a:bodyPr>
          <a:lstStyle/>
          <a:p>
            <a:r>
              <a:rPr lang="de-DE" sz="2800" dirty="0" smtClean="0">
                <a:solidFill>
                  <a:schemeClr val="bg1"/>
                </a:solidFill>
                <a:latin typeface="Segoe UI Light" pitchFamily="34" charset="0"/>
              </a:rPr>
              <a:t>Mail-Tipps im neuen </a:t>
            </a:r>
            <a:r>
              <a:rPr lang="de-DE" sz="2800" b="1" dirty="0" smtClean="0">
                <a:solidFill>
                  <a:schemeClr val="bg1"/>
                </a:solidFill>
              </a:rPr>
              <a:t>Outlook</a:t>
            </a:r>
            <a:r>
              <a:rPr lang="de-DE" sz="2800" dirty="0" smtClean="0">
                <a:solidFill>
                  <a:schemeClr val="bg1"/>
                </a:solidFill>
                <a:latin typeface="Segoe UI Light" pitchFamily="34" charset="0"/>
              </a:rPr>
              <a:t> weisen Sie darauf hin, wenn ein Anhang fehlt. Sie können aber auch einen Link zum </a:t>
            </a:r>
            <a:r>
              <a:rPr lang="de-DE" sz="2800" dirty="0" err="1" smtClean="0">
                <a:solidFill>
                  <a:schemeClr val="bg1"/>
                </a:solidFill>
                <a:latin typeface="Segoe UI Light" pitchFamily="34" charset="0"/>
              </a:rPr>
              <a:t>SkyDrive</a:t>
            </a:r>
            <a:r>
              <a:rPr lang="de-DE" sz="2800" dirty="0" smtClean="0">
                <a:solidFill>
                  <a:schemeClr val="bg1"/>
                </a:solidFill>
                <a:latin typeface="Segoe UI Light" pitchFamily="34" charset="0"/>
              </a:rPr>
              <a:t>, wo Ihre Dokumente liegen, senden, um lästiges hin- und herschicken von Dokumenten zu vermeiden.</a:t>
            </a:r>
            <a:endParaRPr lang="de-DE" sz="2800" dirty="0">
              <a:solidFill>
                <a:schemeClr val="bg1"/>
              </a:solidFill>
              <a:latin typeface="Segoe UI Light" pitchFamily="34" charset="0"/>
            </a:endParaRPr>
          </a:p>
        </p:txBody>
      </p:sp>
      <p:pic>
        <p:nvPicPr>
          <p:cNvPr id="110" name="Picture 10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40291" y="6304246"/>
            <a:ext cx="1027834" cy="325154"/>
          </a:xfrm>
          <a:prstGeom prst="rect">
            <a:avLst/>
          </a:prstGeom>
        </p:spPr>
      </p:pic>
      <p:sp>
        <p:nvSpPr>
          <p:cNvPr id="59" name="Rectangle 58"/>
          <p:cNvSpPr/>
          <p:nvPr/>
        </p:nvSpPr>
        <p:spPr bwMode="auto">
          <a:xfrm>
            <a:off x="383542" y="401487"/>
            <a:ext cx="1280160" cy="1280160"/>
          </a:xfrm>
          <a:prstGeom prst="rect">
            <a:avLst/>
          </a:prstGeom>
          <a:solidFill>
            <a:srgbClr val="FF3300"/>
          </a:solidFill>
          <a:ln>
            <a:noFill/>
            <a:headEnd type="none" w="med" len="med"/>
            <a:tailEnd type="none" w="med" len="med"/>
          </a:ln>
          <a:effectLst/>
        </p:spPr>
        <p:style>
          <a:lnRef idx="1">
            <a:schemeClr val="accent4"/>
          </a:lnRef>
          <a:fillRef idx="3">
            <a:schemeClr val="accent4"/>
          </a:fillRef>
          <a:effectRef idx="2">
            <a:schemeClr val="accent4"/>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a:r>
              <a:rPr lang="en-US" sz="8000" dirty="0" smtClean="0">
                <a:solidFill>
                  <a:prstClr val="white"/>
                </a:solidFill>
                <a:latin typeface="Segoe UI" pitchFamily="34" charset="0"/>
                <a:ea typeface="Segoe UI" pitchFamily="34" charset="0"/>
                <a:cs typeface="Segoe UI" pitchFamily="34" charset="0"/>
              </a:rPr>
              <a:t>6</a:t>
            </a:r>
            <a:endParaRPr lang="en-US" sz="1400" dirty="0">
              <a:gradFill>
                <a:gsLst>
                  <a:gs pos="0">
                    <a:srgbClr val="FFFFFF"/>
                  </a:gs>
                  <a:gs pos="100000">
                    <a:srgbClr val="FFFFFF"/>
                  </a:gs>
                </a:gsLst>
                <a:lin ang="5400000" scaled="0"/>
              </a:gradFill>
            </a:endParaRPr>
          </a:p>
        </p:txBody>
      </p:sp>
      <p:pic>
        <p:nvPicPr>
          <p:cNvPr id="3" name="Picture 2" descr="attachments.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36371" y="370173"/>
            <a:ext cx="2638771" cy="2404560"/>
          </a:xfrm>
          <a:prstGeom prst="rect">
            <a:avLst/>
          </a:prstGeom>
        </p:spPr>
      </p:pic>
      <p:pic>
        <p:nvPicPr>
          <p:cNvPr id="5" name="Picture 4" descr="envelopes.png"/>
          <p:cNvPicPr>
            <a:picLocks noChangeAspect="1"/>
          </p:cNvPicPr>
          <p:nvPr/>
        </p:nvPicPr>
        <p:blipFill rotWithShape="1">
          <a:blip r:embed="rId5">
            <a:extLst>
              <a:ext uri="{28A0092B-C50C-407E-A947-70E740481C1C}">
                <a14:useLocalDpi xmlns:a14="http://schemas.microsoft.com/office/drawing/2010/main" val="0"/>
              </a:ext>
            </a:extLst>
          </a:blip>
          <a:srcRect l="7441" t="-2" r="8542" b="29324"/>
          <a:stretch/>
        </p:blipFill>
        <p:spPr>
          <a:xfrm>
            <a:off x="0" y="3028733"/>
            <a:ext cx="6094411" cy="4464267"/>
          </a:xfrm>
          <a:prstGeom prst="rect">
            <a:avLst/>
          </a:prstGeom>
        </p:spPr>
      </p:pic>
    </p:spTree>
    <p:extLst>
      <p:ext uri="{BB962C8B-B14F-4D97-AF65-F5344CB8AC3E}">
        <p14:creationId xmlns:p14="http://schemas.microsoft.com/office/powerpoint/2010/main" val="1899388067"/>
      </p:ext>
    </p:extLst>
  </p:cSld>
  <p:clrMapOvr>
    <a:masterClrMapping/>
  </p:clrMapOvr>
  <p:transition>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Picture 2" descr="clocks.png"/>
          <p:cNvPicPr>
            <a:picLocks noChangeAspect="1"/>
          </p:cNvPicPr>
          <p:nvPr/>
        </p:nvPicPr>
        <p:blipFill rotWithShape="1">
          <a:blip r:embed="rId3">
            <a:alphaModFix amt="65000"/>
            <a:extLst>
              <a:ext uri="{28A0092B-C50C-407E-A947-70E740481C1C}">
                <a14:useLocalDpi xmlns:a14="http://schemas.microsoft.com/office/drawing/2010/main" val="0"/>
              </a:ext>
            </a:extLst>
          </a:blip>
          <a:srcRect l="2376" t="6223" r="3581" b="6223"/>
          <a:stretch/>
        </p:blipFill>
        <p:spPr>
          <a:xfrm>
            <a:off x="0" y="0"/>
            <a:ext cx="6094412" cy="6858000"/>
          </a:xfrm>
          <a:prstGeom prst="rect">
            <a:avLst/>
          </a:prstGeom>
        </p:spPr>
      </p:pic>
      <p:sp>
        <p:nvSpPr>
          <p:cNvPr id="5" name="Rectangle 4"/>
          <p:cNvSpPr/>
          <p:nvPr/>
        </p:nvSpPr>
        <p:spPr bwMode="auto">
          <a:xfrm>
            <a:off x="6094412" y="0"/>
            <a:ext cx="6094413" cy="6858000"/>
          </a:xfrm>
          <a:prstGeom prst="rect">
            <a:avLst/>
          </a:prstGeom>
          <a:solidFill>
            <a:srgbClr val="FF3300"/>
          </a:solidFill>
          <a:ln>
            <a:noFill/>
            <a:headEnd type="none" w="med" len="med"/>
            <a:tailEnd type="none" w="med" len="med"/>
          </a:ln>
          <a:effectLst/>
        </p:spPr>
        <p:style>
          <a:lnRef idx="1">
            <a:schemeClr val="accent4"/>
          </a:lnRef>
          <a:fillRef idx="3">
            <a:schemeClr val="accent4"/>
          </a:fillRef>
          <a:effectRef idx="2">
            <a:schemeClr val="accent4"/>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a:endParaRPr lang="en-US" sz="4800" dirty="0">
              <a:gradFill>
                <a:gsLst>
                  <a:gs pos="0">
                    <a:srgbClr val="FFFFFF"/>
                  </a:gs>
                  <a:gs pos="100000">
                    <a:srgbClr val="FFFFFF"/>
                  </a:gs>
                </a:gsLst>
                <a:lin ang="5400000" scaled="0"/>
              </a:gradFill>
              <a:latin typeface="Segoe UI Light" pitchFamily="34" charset="0"/>
            </a:endParaRPr>
          </a:p>
        </p:txBody>
      </p:sp>
      <p:sp>
        <p:nvSpPr>
          <p:cNvPr id="7" name="TextBox 6"/>
          <p:cNvSpPr txBox="1"/>
          <p:nvPr/>
        </p:nvSpPr>
        <p:spPr>
          <a:xfrm>
            <a:off x="383542" y="1985010"/>
            <a:ext cx="5217158" cy="1477328"/>
          </a:xfrm>
          <a:prstGeom prst="rect">
            <a:avLst/>
          </a:prstGeom>
          <a:noFill/>
        </p:spPr>
        <p:txBody>
          <a:bodyPr wrap="square" lIns="0" tIns="0" rIns="0" bIns="0" rtlCol="0">
            <a:spAutoFit/>
          </a:bodyPr>
          <a:lstStyle/>
          <a:p>
            <a:pPr marL="228600" lvl="0" indent="-228600" defTabSz="914099"/>
            <a:r>
              <a:rPr lang="de-DE" sz="3200" dirty="0" smtClean="0">
                <a:latin typeface="Segoe UI Light" pitchFamily="34" charset="0"/>
              </a:rPr>
              <a:t>„Es ist nicht möglich, das Dokument mit allen Kollegen gemeinsam durchzugehen.”</a:t>
            </a:r>
            <a:endParaRPr lang="de-DE" sz="3200" dirty="0">
              <a:latin typeface="Segoe UI Light" pitchFamily="34" charset="0"/>
            </a:endParaRPr>
          </a:p>
        </p:txBody>
      </p:sp>
      <p:sp>
        <p:nvSpPr>
          <p:cNvPr id="8" name="TextBox 7"/>
          <p:cNvSpPr txBox="1"/>
          <p:nvPr/>
        </p:nvSpPr>
        <p:spPr>
          <a:xfrm>
            <a:off x="6610825" y="3769954"/>
            <a:ext cx="5286000" cy="2585323"/>
          </a:xfrm>
          <a:prstGeom prst="rect">
            <a:avLst/>
          </a:prstGeom>
          <a:noFill/>
        </p:spPr>
        <p:txBody>
          <a:bodyPr wrap="square" lIns="0" tIns="0" rIns="0" bIns="0" rtlCol="0">
            <a:spAutoFit/>
          </a:bodyPr>
          <a:lstStyle/>
          <a:p>
            <a:pPr>
              <a:tabLst>
                <a:tab pos="628650" algn="l"/>
              </a:tabLst>
            </a:pPr>
            <a:r>
              <a:rPr lang="de-DE" sz="2800" dirty="0" smtClean="0">
                <a:solidFill>
                  <a:schemeClr val="bg1"/>
                </a:solidFill>
                <a:latin typeface="Segoe UI Light" pitchFamily="34" charset="0"/>
              </a:rPr>
              <a:t>Über die neuen </a:t>
            </a:r>
            <a:r>
              <a:rPr lang="de-DE" sz="2800" b="1" dirty="0" smtClean="0">
                <a:solidFill>
                  <a:schemeClr val="bg1"/>
                </a:solidFill>
                <a:cs typeface="Segoe Pro"/>
              </a:rPr>
              <a:t>Office Web Apps </a:t>
            </a:r>
            <a:r>
              <a:rPr lang="de-DE" sz="2800" dirty="0" smtClean="0">
                <a:solidFill>
                  <a:schemeClr val="bg1"/>
                </a:solidFill>
                <a:latin typeface="Segoe UI Light" pitchFamily="34" charset="0"/>
              </a:rPr>
              <a:t>können Menschen zusammen arbeiten, egal wo sie sich befinden — selbst die Personen, die kein Office installiert haben, können mitarbeiten.</a:t>
            </a:r>
            <a:endParaRPr lang="de-DE" sz="2800" dirty="0">
              <a:solidFill>
                <a:schemeClr val="bg1"/>
              </a:solidFill>
              <a:latin typeface="Segoe UI Light" pitchFamily="34" charset="0"/>
            </a:endParaRPr>
          </a:p>
        </p:txBody>
      </p:sp>
      <p:sp>
        <p:nvSpPr>
          <p:cNvPr id="12" name="Rectangle 11"/>
          <p:cNvSpPr/>
          <p:nvPr/>
        </p:nvSpPr>
        <p:spPr bwMode="auto">
          <a:xfrm>
            <a:off x="383542" y="401487"/>
            <a:ext cx="1280160" cy="1280160"/>
          </a:xfrm>
          <a:prstGeom prst="rect">
            <a:avLst/>
          </a:prstGeom>
          <a:solidFill>
            <a:srgbClr val="FF3300"/>
          </a:solidFill>
          <a:ln>
            <a:noFill/>
            <a:headEnd type="none" w="med" len="med"/>
            <a:tailEnd type="none" w="med" len="med"/>
          </a:ln>
          <a:effectLst/>
        </p:spPr>
        <p:style>
          <a:lnRef idx="1">
            <a:schemeClr val="accent4"/>
          </a:lnRef>
          <a:fillRef idx="3">
            <a:schemeClr val="accent4"/>
          </a:fillRef>
          <a:effectRef idx="2">
            <a:schemeClr val="accent4"/>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a:r>
              <a:rPr lang="en-US" sz="8000" dirty="0" smtClean="0">
                <a:solidFill>
                  <a:prstClr val="white"/>
                </a:solidFill>
                <a:latin typeface="Segoe UI" pitchFamily="34" charset="0"/>
                <a:ea typeface="Segoe UI" pitchFamily="34" charset="0"/>
                <a:cs typeface="Segoe UI" pitchFamily="34" charset="0"/>
              </a:rPr>
              <a:t>7</a:t>
            </a:r>
            <a:endParaRPr lang="en-US" sz="1400" dirty="0">
              <a:gradFill>
                <a:gsLst>
                  <a:gs pos="0">
                    <a:srgbClr val="FFFFFF"/>
                  </a:gs>
                  <a:gs pos="100000">
                    <a:srgbClr val="FFFFFF"/>
                  </a:gs>
                </a:gsLst>
                <a:lin ang="5400000" scaled="0"/>
              </a:gradFill>
            </a:endParaRPr>
          </a:p>
        </p:txBody>
      </p:sp>
      <p:pic>
        <p:nvPicPr>
          <p:cNvPr id="32" name="Picture 3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640291" y="6304246"/>
            <a:ext cx="1027834" cy="325154"/>
          </a:xfrm>
          <a:prstGeom prst="rect">
            <a:avLst/>
          </a:prstGeom>
        </p:spPr>
      </p:pic>
      <p:pic>
        <p:nvPicPr>
          <p:cNvPr id="2" name="Picture 1"/>
          <p:cNvPicPr>
            <a:picLocks noChangeAspect="1"/>
          </p:cNvPicPr>
          <p:nvPr/>
        </p:nvPicPr>
        <p:blipFill>
          <a:blip r:embed="rId5"/>
          <a:stretch>
            <a:fillRect/>
          </a:stretch>
        </p:blipFill>
        <p:spPr>
          <a:xfrm>
            <a:off x="7205164" y="705080"/>
            <a:ext cx="3435127" cy="2559859"/>
          </a:xfrm>
          <a:prstGeom prst="rect">
            <a:avLst/>
          </a:prstGeom>
        </p:spPr>
      </p:pic>
    </p:spTree>
    <p:extLst>
      <p:ext uri="{BB962C8B-B14F-4D97-AF65-F5344CB8AC3E}">
        <p14:creationId xmlns:p14="http://schemas.microsoft.com/office/powerpoint/2010/main" val="2010918988"/>
      </p:ext>
    </p:extLst>
  </p:cSld>
  <p:clrMapOvr>
    <a:masterClrMapping/>
  </p:clrMapOvr>
  <p:transition>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p:cNvSpPr/>
          <p:nvPr/>
        </p:nvSpPr>
        <p:spPr bwMode="auto">
          <a:xfrm>
            <a:off x="6094412" y="0"/>
            <a:ext cx="6094413" cy="6858000"/>
          </a:xfrm>
          <a:prstGeom prst="rect">
            <a:avLst/>
          </a:prstGeom>
          <a:solidFill>
            <a:srgbClr val="007333"/>
          </a:solidFill>
          <a:ln>
            <a:noFill/>
            <a:headEnd type="none" w="med" len="med"/>
            <a:tailEnd type="none" w="med" len="med"/>
          </a:ln>
          <a:effectLst/>
        </p:spPr>
        <p:style>
          <a:lnRef idx="1">
            <a:schemeClr val="accent4"/>
          </a:lnRef>
          <a:fillRef idx="3">
            <a:schemeClr val="accent4"/>
          </a:fillRef>
          <a:effectRef idx="2">
            <a:schemeClr val="accent4"/>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a:endParaRPr lang="en-US" sz="4800" dirty="0">
              <a:gradFill>
                <a:gsLst>
                  <a:gs pos="0">
                    <a:srgbClr val="FFFFFF"/>
                  </a:gs>
                  <a:gs pos="100000">
                    <a:srgbClr val="FFFFFF"/>
                  </a:gs>
                </a:gsLst>
                <a:lin ang="5400000" scaled="0"/>
              </a:gradFill>
              <a:latin typeface="Segoe UI Light" pitchFamily="34" charset="0"/>
            </a:endParaRPr>
          </a:p>
        </p:txBody>
      </p:sp>
      <p:sp>
        <p:nvSpPr>
          <p:cNvPr id="7" name="TextBox 6"/>
          <p:cNvSpPr txBox="1"/>
          <p:nvPr/>
        </p:nvSpPr>
        <p:spPr>
          <a:xfrm>
            <a:off x="1862781" y="274483"/>
            <a:ext cx="4102418" cy="1477328"/>
          </a:xfrm>
          <a:prstGeom prst="rect">
            <a:avLst/>
          </a:prstGeom>
          <a:noFill/>
        </p:spPr>
        <p:txBody>
          <a:bodyPr wrap="square" lIns="0" tIns="0" rIns="0" bIns="0" rtlCol="0">
            <a:spAutoFit/>
          </a:bodyPr>
          <a:lstStyle/>
          <a:p>
            <a:pPr marL="166688" lvl="0" indent="-166688" defTabSz="914099"/>
            <a:r>
              <a:rPr lang="de-DE" sz="3200" dirty="0" smtClean="0">
                <a:latin typeface="Segoe UI Light" pitchFamily="34" charset="0"/>
              </a:rPr>
              <a:t>„Das Aufbereiten der Informationen wird die ganze Nacht dauern.”</a:t>
            </a:r>
            <a:endParaRPr lang="de-DE" sz="3200" dirty="0">
              <a:latin typeface="Segoe UI Light" pitchFamily="34" charset="0"/>
            </a:endParaRPr>
          </a:p>
        </p:txBody>
      </p:sp>
      <p:sp>
        <p:nvSpPr>
          <p:cNvPr id="8" name="TextBox 7"/>
          <p:cNvSpPr txBox="1"/>
          <p:nvPr/>
        </p:nvSpPr>
        <p:spPr>
          <a:xfrm>
            <a:off x="6604000" y="4386302"/>
            <a:ext cx="5064125" cy="2154436"/>
          </a:xfrm>
          <a:prstGeom prst="rect">
            <a:avLst/>
          </a:prstGeom>
          <a:noFill/>
        </p:spPr>
        <p:txBody>
          <a:bodyPr wrap="square" lIns="0" tIns="0" rIns="0" bIns="0" rtlCol="0">
            <a:spAutoFit/>
          </a:bodyPr>
          <a:lstStyle/>
          <a:p>
            <a:r>
              <a:rPr lang="de-DE" sz="2800" dirty="0" smtClean="0">
                <a:solidFill>
                  <a:schemeClr val="bg1"/>
                </a:solidFill>
                <a:latin typeface="Segoe UI Light" pitchFamily="34" charset="0"/>
              </a:rPr>
              <a:t>Nutzen Sie die neuen Funktionen in </a:t>
            </a:r>
            <a:r>
              <a:rPr lang="de-DE" sz="2800" b="1" dirty="0" smtClean="0">
                <a:solidFill>
                  <a:schemeClr val="bg1"/>
                </a:solidFill>
                <a:cs typeface="Segoe Pro"/>
              </a:rPr>
              <a:t>Excel um Daten </a:t>
            </a:r>
            <a:r>
              <a:rPr lang="de-DE" sz="2800" dirty="0" smtClean="0">
                <a:solidFill>
                  <a:schemeClr val="bg1"/>
                </a:solidFill>
                <a:latin typeface="Segoe UI Light" pitchFamily="34" charset="0"/>
              </a:rPr>
              <a:t>zusammenzufügen und zu visualisieren – perfekte Ergebnisse binnen Sekunden! </a:t>
            </a:r>
            <a:endParaRPr lang="de-DE" sz="2800" dirty="0">
              <a:solidFill>
                <a:schemeClr val="bg1"/>
              </a:solidFill>
              <a:latin typeface="Segoe UI Light" pitchFamily="34" charset="0"/>
            </a:endParaRPr>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40291" y="6304246"/>
            <a:ext cx="1027834" cy="325154"/>
          </a:xfrm>
          <a:prstGeom prst="rect">
            <a:avLst/>
          </a:prstGeom>
        </p:spPr>
      </p:pic>
      <p:sp>
        <p:nvSpPr>
          <p:cNvPr id="10" name="Rectangle 9"/>
          <p:cNvSpPr/>
          <p:nvPr/>
        </p:nvSpPr>
        <p:spPr bwMode="auto">
          <a:xfrm>
            <a:off x="383542" y="401487"/>
            <a:ext cx="1280160" cy="1280160"/>
          </a:xfrm>
          <a:prstGeom prst="rect">
            <a:avLst/>
          </a:prstGeom>
          <a:solidFill>
            <a:srgbClr val="FF3300"/>
          </a:solidFill>
          <a:ln>
            <a:noFill/>
            <a:headEnd type="none" w="med" len="med"/>
            <a:tailEnd type="none" w="med" len="med"/>
          </a:ln>
          <a:effectLst/>
        </p:spPr>
        <p:style>
          <a:lnRef idx="1">
            <a:schemeClr val="accent4"/>
          </a:lnRef>
          <a:fillRef idx="3">
            <a:schemeClr val="accent4"/>
          </a:fillRef>
          <a:effectRef idx="2">
            <a:schemeClr val="accent4"/>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a:r>
              <a:rPr lang="en-US" sz="8000" dirty="0" smtClean="0">
                <a:solidFill>
                  <a:prstClr val="white"/>
                </a:solidFill>
                <a:latin typeface="Segoe UI" pitchFamily="34" charset="0"/>
                <a:ea typeface="Segoe UI" pitchFamily="34" charset="0"/>
                <a:cs typeface="Segoe UI" pitchFamily="34" charset="0"/>
              </a:rPr>
              <a:t>8</a:t>
            </a:r>
            <a:endParaRPr lang="en-US" sz="1400" dirty="0">
              <a:gradFill>
                <a:gsLst>
                  <a:gs pos="0">
                    <a:srgbClr val="FFFFFF"/>
                  </a:gs>
                  <a:gs pos="100000">
                    <a:srgbClr val="FFFFFF"/>
                  </a:gs>
                </a:gsLst>
                <a:lin ang="5400000" scaled="0"/>
              </a:gradFill>
            </a:endParaRPr>
          </a:p>
        </p:txBody>
      </p:sp>
      <p:pic>
        <p:nvPicPr>
          <p:cNvPr id="4" name="Picture 3" descr="wine2.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366480" y="781050"/>
            <a:ext cx="3191677" cy="3124200"/>
          </a:xfrm>
          <a:prstGeom prst="rect">
            <a:avLst/>
          </a:prstGeom>
        </p:spPr>
      </p:pic>
      <p:pic>
        <p:nvPicPr>
          <p:cNvPr id="13" name="Picture 12" descr="coffee-desk2.png"/>
          <p:cNvPicPr>
            <a:picLocks noChangeAspect="1"/>
          </p:cNvPicPr>
          <p:nvPr/>
        </p:nvPicPr>
        <p:blipFill rotWithShape="1">
          <a:blip r:embed="rId5">
            <a:extLst>
              <a:ext uri="{28A0092B-C50C-407E-A947-70E740481C1C}">
                <a14:useLocalDpi xmlns:a14="http://schemas.microsoft.com/office/drawing/2010/main" val="0"/>
              </a:ext>
            </a:extLst>
          </a:blip>
          <a:srcRect b="9123"/>
          <a:stretch/>
        </p:blipFill>
        <p:spPr>
          <a:xfrm>
            <a:off x="783211" y="2457841"/>
            <a:ext cx="4339755" cy="4400160"/>
          </a:xfrm>
          <a:prstGeom prst="rect">
            <a:avLst/>
          </a:prstGeom>
        </p:spPr>
      </p:pic>
    </p:spTree>
    <p:extLst>
      <p:ext uri="{BB962C8B-B14F-4D97-AF65-F5344CB8AC3E}">
        <p14:creationId xmlns:p14="http://schemas.microsoft.com/office/powerpoint/2010/main" val="3073669440"/>
      </p:ext>
    </p:extLst>
  </p:cSld>
  <p:clrMapOvr>
    <a:masterClrMapping/>
  </p:clrMapOvr>
  <p:transition>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7" name="Rectangle 26"/>
          <p:cNvSpPr/>
          <p:nvPr/>
        </p:nvSpPr>
        <p:spPr bwMode="auto">
          <a:xfrm>
            <a:off x="6124820" y="0"/>
            <a:ext cx="6094413" cy="6858000"/>
          </a:xfrm>
          <a:prstGeom prst="rect">
            <a:avLst/>
          </a:prstGeom>
          <a:solidFill>
            <a:srgbClr val="FF3300"/>
          </a:solidFill>
          <a:ln>
            <a:noFill/>
            <a:headEnd type="none" w="med" len="med"/>
            <a:tailEnd type="none" w="med" len="med"/>
          </a:ln>
          <a:effectLst/>
        </p:spPr>
        <p:style>
          <a:lnRef idx="1">
            <a:schemeClr val="accent4"/>
          </a:lnRef>
          <a:fillRef idx="3">
            <a:schemeClr val="accent4"/>
          </a:fillRef>
          <a:effectRef idx="2">
            <a:schemeClr val="accent4"/>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a:endParaRPr lang="en-US" sz="4000" dirty="0">
              <a:gradFill>
                <a:gsLst>
                  <a:gs pos="0">
                    <a:srgbClr val="FFFFFF"/>
                  </a:gs>
                  <a:gs pos="100000">
                    <a:srgbClr val="FFFFFF"/>
                  </a:gs>
                </a:gsLst>
                <a:lin ang="5400000" scaled="0"/>
              </a:gradFill>
              <a:latin typeface="Segoe UI Light" pitchFamily="34" charset="0"/>
            </a:endParaRPr>
          </a:p>
        </p:txBody>
      </p:sp>
      <p:sp>
        <p:nvSpPr>
          <p:cNvPr id="2" name="Oval 1"/>
          <p:cNvSpPr/>
          <p:nvPr/>
        </p:nvSpPr>
        <p:spPr bwMode="auto">
          <a:xfrm>
            <a:off x="7787002" y="899632"/>
            <a:ext cx="2492188" cy="2492188"/>
          </a:xfrm>
          <a:prstGeom prst="ellipse">
            <a:avLst/>
          </a:prstGeom>
          <a:noFill/>
          <a:ln w="57150" cmpd="sng">
            <a:solidFill>
              <a:srgbClr val="FFFFFF"/>
            </a:solidFill>
            <a:headEnd type="none" w="med" len="med"/>
            <a:tailEnd type="none" w="med" len="med"/>
          </a:ln>
          <a:effectLst/>
        </p:spPr>
        <p:style>
          <a:lnRef idx="1">
            <a:schemeClr val="accent4"/>
          </a:lnRef>
          <a:fillRef idx="3">
            <a:schemeClr val="accent4"/>
          </a:fillRef>
          <a:effectRef idx="2">
            <a:schemeClr val="accent4"/>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a:endParaRPr lang="en-US" sz="1800" dirty="0">
              <a:noFill/>
            </a:endParaRPr>
          </a:p>
        </p:txBody>
      </p:sp>
      <p:sp>
        <p:nvSpPr>
          <p:cNvPr id="24" name="Oval 23"/>
          <p:cNvSpPr/>
          <p:nvPr/>
        </p:nvSpPr>
        <p:spPr bwMode="auto">
          <a:xfrm>
            <a:off x="7265523" y="1560948"/>
            <a:ext cx="1042958" cy="1042958"/>
          </a:xfrm>
          <a:prstGeom prst="ellipse">
            <a:avLst/>
          </a:prstGeom>
          <a:solidFill>
            <a:srgbClr val="FC3304"/>
          </a:solidFill>
          <a:ln w="57150" cmpd="sng">
            <a:solidFill>
              <a:srgbClr val="FFFFFF"/>
            </a:solidFill>
            <a:headEnd type="none" w="med" len="med"/>
            <a:tailEnd type="none" w="med" len="med"/>
          </a:ln>
          <a:effectLst/>
        </p:spPr>
        <p:style>
          <a:lnRef idx="1">
            <a:schemeClr val="accent4"/>
          </a:lnRef>
          <a:fillRef idx="3">
            <a:schemeClr val="accent4"/>
          </a:fillRef>
          <a:effectRef idx="2">
            <a:schemeClr val="accent4"/>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a:endParaRPr lang="en-US" sz="1800" dirty="0">
              <a:gradFill>
                <a:gsLst>
                  <a:gs pos="0">
                    <a:srgbClr val="FFFFFF"/>
                  </a:gs>
                  <a:gs pos="100000">
                    <a:srgbClr val="FFFFFF"/>
                  </a:gs>
                </a:gsLst>
                <a:lin ang="5400000" scaled="0"/>
              </a:gradFill>
            </a:endParaRPr>
          </a:p>
        </p:txBody>
      </p:sp>
      <p:sp>
        <p:nvSpPr>
          <p:cNvPr id="25" name="Oval 24"/>
          <p:cNvSpPr/>
          <p:nvPr/>
        </p:nvSpPr>
        <p:spPr bwMode="auto">
          <a:xfrm>
            <a:off x="8495773" y="2782996"/>
            <a:ext cx="1042958" cy="1042958"/>
          </a:xfrm>
          <a:prstGeom prst="ellipse">
            <a:avLst/>
          </a:prstGeom>
          <a:solidFill>
            <a:srgbClr val="FC3304"/>
          </a:solidFill>
          <a:ln w="57150" cmpd="sng">
            <a:solidFill>
              <a:srgbClr val="FFFFFF"/>
            </a:solidFill>
            <a:headEnd type="none" w="med" len="med"/>
            <a:tailEnd type="none" w="med" len="med"/>
          </a:ln>
          <a:effectLst/>
        </p:spPr>
        <p:style>
          <a:lnRef idx="1">
            <a:schemeClr val="accent4"/>
          </a:lnRef>
          <a:fillRef idx="3">
            <a:schemeClr val="accent4"/>
          </a:fillRef>
          <a:effectRef idx="2">
            <a:schemeClr val="accent4"/>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a:endParaRPr lang="en-US" sz="1800" dirty="0">
              <a:gradFill>
                <a:gsLst>
                  <a:gs pos="0">
                    <a:srgbClr val="FFFFFF"/>
                  </a:gs>
                  <a:gs pos="100000">
                    <a:srgbClr val="FFFFFF"/>
                  </a:gs>
                </a:gsLst>
                <a:lin ang="5400000" scaled="0"/>
              </a:gradFill>
            </a:endParaRPr>
          </a:p>
        </p:txBody>
      </p:sp>
      <p:sp>
        <p:nvSpPr>
          <p:cNvPr id="23" name="Oval 22"/>
          <p:cNvSpPr/>
          <p:nvPr/>
        </p:nvSpPr>
        <p:spPr bwMode="auto">
          <a:xfrm>
            <a:off x="8495773" y="522739"/>
            <a:ext cx="1042958" cy="1042958"/>
          </a:xfrm>
          <a:prstGeom prst="ellipse">
            <a:avLst/>
          </a:prstGeom>
          <a:solidFill>
            <a:srgbClr val="FC3304"/>
          </a:solidFill>
          <a:ln w="57150" cmpd="sng">
            <a:solidFill>
              <a:srgbClr val="FFFFFF"/>
            </a:solidFill>
            <a:headEnd type="none" w="med" len="med"/>
            <a:tailEnd type="none" w="med" len="med"/>
          </a:ln>
          <a:effectLst/>
        </p:spPr>
        <p:style>
          <a:lnRef idx="1">
            <a:schemeClr val="accent4"/>
          </a:lnRef>
          <a:fillRef idx="3">
            <a:schemeClr val="accent4"/>
          </a:fillRef>
          <a:effectRef idx="2">
            <a:schemeClr val="accent4"/>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a:endParaRPr lang="en-US" sz="1800" dirty="0">
              <a:gradFill>
                <a:gsLst>
                  <a:gs pos="0">
                    <a:srgbClr val="FFFFFF"/>
                  </a:gs>
                  <a:gs pos="100000">
                    <a:srgbClr val="FFFFFF"/>
                  </a:gs>
                </a:gsLst>
                <a:lin ang="5400000" scaled="0"/>
              </a:gradFill>
            </a:endParaRPr>
          </a:p>
        </p:txBody>
      </p:sp>
      <p:sp>
        <p:nvSpPr>
          <p:cNvPr id="22" name="Oval 21"/>
          <p:cNvSpPr/>
          <p:nvPr/>
        </p:nvSpPr>
        <p:spPr bwMode="auto">
          <a:xfrm>
            <a:off x="9770540" y="1560948"/>
            <a:ext cx="1042958" cy="1042958"/>
          </a:xfrm>
          <a:prstGeom prst="ellipse">
            <a:avLst/>
          </a:prstGeom>
          <a:solidFill>
            <a:srgbClr val="FC3304"/>
          </a:solidFill>
          <a:ln w="57150" cmpd="sng">
            <a:solidFill>
              <a:srgbClr val="FFFFFF"/>
            </a:solidFill>
            <a:headEnd type="none" w="med" len="med"/>
            <a:tailEnd type="none" w="med" len="med"/>
          </a:ln>
          <a:effectLst/>
        </p:spPr>
        <p:style>
          <a:lnRef idx="1">
            <a:schemeClr val="accent4"/>
          </a:lnRef>
          <a:fillRef idx="3">
            <a:schemeClr val="accent4"/>
          </a:fillRef>
          <a:effectRef idx="2">
            <a:schemeClr val="accent4"/>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a:endParaRPr lang="en-US" sz="1800" dirty="0">
              <a:gradFill>
                <a:gsLst>
                  <a:gs pos="0">
                    <a:srgbClr val="FFFFFF"/>
                  </a:gs>
                  <a:gs pos="100000">
                    <a:srgbClr val="FFFFFF"/>
                  </a:gs>
                </a:gsLst>
                <a:lin ang="5400000" scaled="0"/>
              </a:gradFill>
            </a:endParaRPr>
          </a:p>
        </p:txBody>
      </p:sp>
      <p:pic>
        <p:nvPicPr>
          <p:cNvPr id="3" name="Picture 2" descr="promoted.png"/>
          <p:cNvPicPr>
            <a:picLocks noChangeAspect="1"/>
          </p:cNvPicPr>
          <p:nvPr/>
        </p:nvPicPr>
        <p:blipFill rotWithShape="1">
          <a:blip r:embed="rId3">
            <a:alphaModFix amt="62000"/>
            <a:extLst>
              <a:ext uri="{28A0092B-C50C-407E-A947-70E740481C1C}">
                <a14:useLocalDpi xmlns:a14="http://schemas.microsoft.com/office/drawing/2010/main" val="0"/>
              </a:ext>
            </a:extLst>
          </a:blip>
          <a:srcRect l="1" r="-286"/>
          <a:stretch/>
        </p:blipFill>
        <p:spPr>
          <a:xfrm>
            <a:off x="272580" y="1798680"/>
            <a:ext cx="5633306" cy="4625961"/>
          </a:xfrm>
          <a:prstGeom prst="rect">
            <a:avLst/>
          </a:prstGeom>
        </p:spPr>
      </p:pic>
      <p:sp>
        <p:nvSpPr>
          <p:cNvPr id="7" name="TextBox 6"/>
          <p:cNvSpPr txBox="1"/>
          <p:nvPr/>
        </p:nvSpPr>
        <p:spPr>
          <a:xfrm>
            <a:off x="1907977" y="270773"/>
            <a:ext cx="4216843" cy="1969770"/>
          </a:xfrm>
          <a:prstGeom prst="rect">
            <a:avLst/>
          </a:prstGeom>
          <a:noFill/>
        </p:spPr>
        <p:txBody>
          <a:bodyPr wrap="square" lIns="0" tIns="0" rIns="0" bIns="0" rtlCol="0">
            <a:spAutoFit/>
          </a:bodyPr>
          <a:lstStyle/>
          <a:p>
            <a:pPr marL="166688" lvl="0" indent="-166688" defTabSz="914099"/>
            <a:r>
              <a:rPr lang="de-DE" sz="3200" dirty="0" smtClean="0">
                <a:latin typeface="Segoe UI Light" pitchFamily="34" charset="0"/>
              </a:rPr>
              <a:t>„Gratulation. Wusste ich gar nicht. Wann ist denn diese tolle Sache passiert?”</a:t>
            </a:r>
            <a:endParaRPr lang="de-DE" sz="3200" dirty="0">
              <a:latin typeface="Segoe UI Light" pitchFamily="34" charset="0"/>
            </a:endParaRPr>
          </a:p>
        </p:txBody>
      </p:sp>
      <p:sp>
        <p:nvSpPr>
          <p:cNvPr id="8" name="TextBox 7"/>
          <p:cNvSpPr txBox="1"/>
          <p:nvPr/>
        </p:nvSpPr>
        <p:spPr>
          <a:xfrm>
            <a:off x="6552683" y="3991008"/>
            <a:ext cx="5339478" cy="2154436"/>
          </a:xfrm>
          <a:prstGeom prst="rect">
            <a:avLst/>
          </a:prstGeom>
          <a:noFill/>
        </p:spPr>
        <p:txBody>
          <a:bodyPr wrap="square" lIns="0" tIns="0" rIns="0" bIns="0" rtlCol="0">
            <a:spAutoFit/>
          </a:bodyPr>
          <a:lstStyle/>
          <a:p>
            <a:r>
              <a:rPr lang="de-DE" sz="2800" dirty="0" smtClean="0">
                <a:solidFill>
                  <a:schemeClr val="bg1"/>
                </a:solidFill>
                <a:latin typeface="Segoe UI Light" pitchFamily="34" charset="0"/>
              </a:rPr>
              <a:t>Integrieren Sie Ihre </a:t>
            </a:r>
            <a:r>
              <a:rPr lang="de-DE" sz="2800" b="1" dirty="0" smtClean="0">
                <a:solidFill>
                  <a:schemeClr val="bg1"/>
                </a:solidFill>
                <a:cs typeface="Segoe Pro"/>
              </a:rPr>
              <a:t>sozialen</a:t>
            </a:r>
            <a:r>
              <a:rPr lang="de-DE" sz="2800" dirty="0" smtClean="0">
                <a:solidFill>
                  <a:schemeClr val="bg1"/>
                </a:solidFill>
                <a:latin typeface="Segoe UI Light" pitchFamily="34" charset="0"/>
              </a:rPr>
              <a:t> </a:t>
            </a:r>
            <a:r>
              <a:rPr lang="de-DE" sz="2800" b="1" dirty="0" smtClean="0">
                <a:solidFill>
                  <a:schemeClr val="bg1"/>
                </a:solidFill>
                <a:cs typeface="Segoe Pro"/>
              </a:rPr>
              <a:t>Netzwerke</a:t>
            </a:r>
            <a:r>
              <a:rPr lang="de-DE" sz="2800" dirty="0" smtClean="0">
                <a:solidFill>
                  <a:schemeClr val="bg1"/>
                </a:solidFill>
                <a:latin typeface="Segoe UI Light" pitchFamily="34" charset="0"/>
              </a:rPr>
              <a:t> in Office, um Kontaktinformationen, Bilder und Status Updates immer sofort zu sehen.</a:t>
            </a:r>
            <a:endParaRPr lang="de-DE" sz="2800" dirty="0">
              <a:solidFill>
                <a:schemeClr val="bg1"/>
              </a:solidFill>
              <a:latin typeface="Segoe UI Light" pitchFamily="34" charset="0"/>
            </a:endParaRPr>
          </a:p>
        </p:txBody>
      </p:sp>
      <p:grpSp>
        <p:nvGrpSpPr>
          <p:cNvPr id="138" name="Group 137"/>
          <p:cNvGrpSpPr/>
          <p:nvPr/>
        </p:nvGrpSpPr>
        <p:grpSpPr bwMode="black">
          <a:xfrm>
            <a:off x="10070659" y="1830662"/>
            <a:ext cx="487327" cy="515649"/>
            <a:chOff x="3249834" y="963808"/>
            <a:chExt cx="1000896" cy="1000896"/>
          </a:xfrm>
        </p:grpSpPr>
        <p:sp>
          <p:nvSpPr>
            <p:cNvPr id="139" name="Freeform 6"/>
            <p:cNvSpPr>
              <a:spLocks/>
            </p:cNvSpPr>
            <p:nvPr/>
          </p:nvSpPr>
          <p:spPr bwMode="black">
            <a:xfrm>
              <a:off x="3249834" y="963808"/>
              <a:ext cx="1000896" cy="1000896"/>
            </a:xfrm>
            <a:custGeom>
              <a:avLst/>
              <a:gdLst>
                <a:gd name="T0" fmla="*/ 0 w 1550"/>
                <a:gd name="T1" fmla="*/ 278 h 1550"/>
                <a:gd name="T2" fmla="*/ 0 w 1550"/>
                <a:gd name="T3" fmla="*/ 1272 h 1550"/>
                <a:gd name="T4" fmla="*/ 278 w 1550"/>
                <a:gd name="T5" fmla="*/ 1550 h 1550"/>
                <a:gd name="T6" fmla="*/ 1272 w 1550"/>
                <a:gd name="T7" fmla="*/ 1550 h 1550"/>
                <a:gd name="T8" fmla="*/ 1550 w 1550"/>
                <a:gd name="T9" fmla="*/ 1272 h 1550"/>
                <a:gd name="T10" fmla="*/ 1550 w 1550"/>
                <a:gd name="T11" fmla="*/ 278 h 1550"/>
                <a:gd name="T12" fmla="*/ 1272 w 1550"/>
                <a:gd name="T13" fmla="*/ 0 h 1550"/>
                <a:gd name="T14" fmla="*/ 278 w 1550"/>
                <a:gd name="T15" fmla="*/ 0 h 1550"/>
                <a:gd name="T16" fmla="*/ 0 w 1550"/>
                <a:gd name="T17" fmla="*/ 278 h 15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50" h="1550">
                  <a:moveTo>
                    <a:pt x="0" y="278"/>
                  </a:moveTo>
                  <a:cubicBezTo>
                    <a:pt x="0" y="1272"/>
                    <a:pt x="0" y="1272"/>
                    <a:pt x="0" y="1272"/>
                  </a:cubicBezTo>
                  <a:cubicBezTo>
                    <a:pt x="0" y="1425"/>
                    <a:pt x="125" y="1550"/>
                    <a:pt x="278" y="1550"/>
                  </a:cubicBezTo>
                  <a:cubicBezTo>
                    <a:pt x="1272" y="1550"/>
                    <a:pt x="1272" y="1550"/>
                    <a:pt x="1272" y="1550"/>
                  </a:cubicBezTo>
                  <a:cubicBezTo>
                    <a:pt x="1425" y="1550"/>
                    <a:pt x="1550" y="1425"/>
                    <a:pt x="1550" y="1272"/>
                  </a:cubicBezTo>
                  <a:cubicBezTo>
                    <a:pt x="1550" y="278"/>
                    <a:pt x="1550" y="278"/>
                    <a:pt x="1550" y="278"/>
                  </a:cubicBezTo>
                  <a:cubicBezTo>
                    <a:pt x="1550" y="125"/>
                    <a:pt x="1425" y="0"/>
                    <a:pt x="1272" y="0"/>
                  </a:cubicBezTo>
                  <a:cubicBezTo>
                    <a:pt x="278" y="0"/>
                    <a:pt x="278" y="0"/>
                    <a:pt x="278" y="0"/>
                  </a:cubicBezTo>
                  <a:cubicBezTo>
                    <a:pt x="125" y="0"/>
                    <a:pt x="0" y="125"/>
                    <a:pt x="0" y="278"/>
                  </a:cubicBezTo>
                </a:path>
              </a:pathLst>
            </a:custGeom>
            <a:solidFill>
              <a:srgbClr val="FFFFFF"/>
            </a:solidFill>
            <a:ln>
              <a:noFill/>
              <a:headEnd type="none" w="med" len="med"/>
              <a:tailEnd type="none" w="med" len="med"/>
            </a:ln>
            <a:extLst/>
          </p:spPr>
          <p:style>
            <a:lnRef idx="2">
              <a:schemeClr val="accent3">
                <a:shade val="50000"/>
              </a:schemeClr>
            </a:lnRef>
            <a:fillRef idx="1">
              <a:schemeClr val="accent3"/>
            </a:fillRef>
            <a:effectRef idx="0">
              <a:schemeClr val="accent3"/>
            </a:effectRef>
            <a:fontRef idx="minor">
              <a:schemeClr val="lt1"/>
            </a:fontRef>
          </p:style>
          <p:txBody>
            <a:bodyPr vert="horz" wrap="square" lIns="91436" tIns="45718" rIns="91436" bIns="45718" numCol="1" rtlCol="0" anchor="ctr" anchorCtr="0" compatLnSpc="1">
              <a:prstTxWarp prst="textNoShape">
                <a:avLst/>
              </a:prstTxWarp>
            </a:bodyPr>
            <a:lstStyle/>
            <a:p>
              <a:pPr defTabSz="740740"/>
              <a:endParaRPr lang="en-US" spc="-122">
                <a:noFill/>
                <a:latin typeface="Segoe Light" pitchFamily="34" charset="0"/>
              </a:endParaRPr>
            </a:p>
          </p:txBody>
        </p:sp>
        <p:sp>
          <p:nvSpPr>
            <p:cNvPr id="140" name="Freeform 7"/>
            <p:cNvSpPr>
              <a:spLocks/>
            </p:cNvSpPr>
            <p:nvPr/>
          </p:nvSpPr>
          <p:spPr bwMode="black">
            <a:xfrm>
              <a:off x="3678126" y="1087075"/>
              <a:ext cx="420912" cy="796726"/>
            </a:xfrm>
            <a:custGeom>
              <a:avLst/>
              <a:gdLst>
                <a:gd name="T0" fmla="*/ 548 w 652"/>
                <a:gd name="T1" fmla="*/ 211 h 1234"/>
                <a:gd name="T2" fmla="*/ 652 w 652"/>
                <a:gd name="T3" fmla="*/ 211 h 1234"/>
                <a:gd name="T4" fmla="*/ 652 w 652"/>
                <a:gd name="T5" fmla="*/ 0 h 1234"/>
                <a:gd name="T6" fmla="*/ 426 w 652"/>
                <a:gd name="T7" fmla="*/ 0 h 1234"/>
                <a:gd name="T8" fmla="*/ 178 w 652"/>
                <a:gd name="T9" fmla="*/ 248 h 1234"/>
                <a:gd name="T10" fmla="*/ 178 w 652"/>
                <a:gd name="T11" fmla="*/ 374 h 1234"/>
                <a:gd name="T12" fmla="*/ 0 w 652"/>
                <a:gd name="T13" fmla="*/ 374 h 1234"/>
                <a:gd name="T14" fmla="*/ 0 w 652"/>
                <a:gd name="T15" fmla="*/ 585 h 1234"/>
                <a:gd name="T16" fmla="*/ 178 w 652"/>
                <a:gd name="T17" fmla="*/ 585 h 1234"/>
                <a:gd name="T18" fmla="*/ 178 w 652"/>
                <a:gd name="T19" fmla="*/ 1234 h 1234"/>
                <a:gd name="T20" fmla="*/ 455 w 652"/>
                <a:gd name="T21" fmla="*/ 1234 h 1234"/>
                <a:gd name="T22" fmla="*/ 455 w 652"/>
                <a:gd name="T23" fmla="*/ 585 h 1234"/>
                <a:gd name="T24" fmla="*/ 652 w 652"/>
                <a:gd name="T25" fmla="*/ 585 h 1234"/>
                <a:gd name="T26" fmla="*/ 652 w 652"/>
                <a:gd name="T27" fmla="*/ 374 h 1234"/>
                <a:gd name="T28" fmla="*/ 455 w 652"/>
                <a:gd name="T29" fmla="*/ 374 h 1234"/>
                <a:gd name="T30" fmla="*/ 455 w 652"/>
                <a:gd name="T31" fmla="*/ 304 h 1234"/>
                <a:gd name="T32" fmla="*/ 548 w 652"/>
                <a:gd name="T33" fmla="*/ 211 h 1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52" h="1234">
                  <a:moveTo>
                    <a:pt x="548" y="211"/>
                  </a:moveTo>
                  <a:cubicBezTo>
                    <a:pt x="652" y="211"/>
                    <a:pt x="652" y="211"/>
                    <a:pt x="652" y="211"/>
                  </a:cubicBezTo>
                  <a:cubicBezTo>
                    <a:pt x="652" y="0"/>
                    <a:pt x="652" y="0"/>
                    <a:pt x="652" y="0"/>
                  </a:cubicBezTo>
                  <a:cubicBezTo>
                    <a:pt x="426" y="0"/>
                    <a:pt x="426" y="0"/>
                    <a:pt x="426" y="0"/>
                  </a:cubicBezTo>
                  <a:cubicBezTo>
                    <a:pt x="289" y="0"/>
                    <a:pt x="178" y="111"/>
                    <a:pt x="178" y="248"/>
                  </a:cubicBezTo>
                  <a:cubicBezTo>
                    <a:pt x="178" y="374"/>
                    <a:pt x="178" y="374"/>
                    <a:pt x="178" y="374"/>
                  </a:cubicBezTo>
                  <a:cubicBezTo>
                    <a:pt x="0" y="374"/>
                    <a:pt x="0" y="374"/>
                    <a:pt x="0" y="374"/>
                  </a:cubicBezTo>
                  <a:cubicBezTo>
                    <a:pt x="0" y="585"/>
                    <a:pt x="0" y="585"/>
                    <a:pt x="0" y="585"/>
                  </a:cubicBezTo>
                  <a:cubicBezTo>
                    <a:pt x="178" y="585"/>
                    <a:pt x="178" y="585"/>
                    <a:pt x="178" y="585"/>
                  </a:cubicBezTo>
                  <a:cubicBezTo>
                    <a:pt x="178" y="1234"/>
                    <a:pt x="178" y="1234"/>
                    <a:pt x="178" y="1234"/>
                  </a:cubicBezTo>
                  <a:cubicBezTo>
                    <a:pt x="455" y="1234"/>
                    <a:pt x="455" y="1234"/>
                    <a:pt x="455" y="1234"/>
                  </a:cubicBezTo>
                  <a:cubicBezTo>
                    <a:pt x="455" y="585"/>
                    <a:pt x="455" y="585"/>
                    <a:pt x="455" y="585"/>
                  </a:cubicBezTo>
                  <a:cubicBezTo>
                    <a:pt x="652" y="585"/>
                    <a:pt x="652" y="585"/>
                    <a:pt x="652" y="585"/>
                  </a:cubicBezTo>
                  <a:cubicBezTo>
                    <a:pt x="652" y="374"/>
                    <a:pt x="652" y="374"/>
                    <a:pt x="652" y="374"/>
                  </a:cubicBezTo>
                  <a:cubicBezTo>
                    <a:pt x="455" y="374"/>
                    <a:pt x="455" y="374"/>
                    <a:pt x="455" y="374"/>
                  </a:cubicBezTo>
                  <a:cubicBezTo>
                    <a:pt x="455" y="304"/>
                    <a:pt x="455" y="304"/>
                    <a:pt x="455" y="304"/>
                  </a:cubicBezTo>
                  <a:cubicBezTo>
                    <a:pt x="455" y="252"/>
                    <a:pt x="496" y="211"/>
                    <a:pt x="548" y="211"/>
                  </a:cubicBezTo>
                </a:path>
              </a:pathLst>
            </a:custGeom>
            <a:solidFill>
              <a:srgbClr val="FC3304"/>
            </a:solidFill>
            <a:ln>
              <a:noFill/>
              <a:headEnd type="none" w="med" len="med"/>
              <a:tailEnd type="none" w="med" len="med"/>
            </a:ln>
            <a:extLst>
              <a:ext uri="{91240B29-F687-4F45-9708-019B960494DF}">
                <a14:hiddenLine xmlns:a14="http://schemas.microsoft.com/office/drawing/2010/main" w="9525">
                  <a:solidFill>
                    <a:srgbClr val="000000"/>
                  </a:solidFill>
                  <a:round/>
                  <a:headEnd/>
                  <a:tailEnd/>
                </a14:hiddenLine>
              </a:ext>
            </a:extLst>
          </p:spPr>
          <p:style>
            <a:lnRef idx="2">
              <a:schemeClr val="accent2">
                <a:shade val="50000"/>
              </a:schemeClr>
            </a:lnRef>
            <a:fillRef idx="1">
              <a:schemeClr val="accent2"/>
            </a:fillRef>
            <a:effectRef idx="0">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822781" fontAlgn="base">
                <a:spcBef>
                  <a:spcPct val="0"/>
                </a:spcBef>
                <a:spcAft>
                  <a:spcPct val="0"/>
                </a:spcAft>
              </a:pPr>
              <a:endParaRPr lang="en-US" sz="1200">
                <a:noFill/>
              </a:endParaRPr>
            </a:p>
          </p:txBody>
        </p:sp>
      </p:grpSp>
      <p:sp>
        <p:nvSpPr>
          <p:cNvPr id="141" name="Freeform 13"/>
          <p:cNvSpPr>
            <a:spLocks noEditPoints="1"/>
          </p:cNvSpPr>
          <p:nvPr/>
        </p:nvSpPr>
        <p:spPr bwMode="black">
          <a:xfrm>
            <a:off x="8723951" y="3044621"/>
            <a:ext cx="580650" cy="523251"/>
          </a:xfrm>
          <a:custGeom>
            <a:avLst/>
            <a:gdLst>
              <a:gd name="T0" fmla="*/ 344 w 414"/>
              <a:gd name="T1" fmla="*/ 55 h 353"/>
              <a:gd name="T2" fmla="*/ 296 w 414"/>
              <a:gd name="T3" fmla="*/ 9 h 353"/>
              <a:gd name="T4" fmla="*/ 206 w 414"/>
              <a:gd name="T5" fmla="*/ 45 h 353"/>
              <a:gd name="T6" fmla="*/ 0 w 414"/>
              <a:gd name="T7" fmla="*/ 174 h 353"/>
              <a:gd name="T8" fmla="*/ 158 w 414"/>
              <a:gd name="T9" fmla="*/ 278 h 353"/>
              <a:gd name="T10" fmla="*/ 160 w 414"/>
              <a:gd name="T11" fmla="*/ 278 h 353"/>
              <a:gd name="T12" fmla="*/ 160 w 414"/>
              <a:gd name="T13" fmla="*/ 332 h 353"/>
              <a:gd name="T14" fmla="*/ 133 w 414"/>
              <a:gd name="T15" fmla="*/ 337 h 353"/>
              <a:gd name="T16" fmla="*/ 128 w 414"/>
              <a:gd name="T17" fmla="*/ 347 h 353"/>
              <a:gd name="T18" fmla="*/ 137 w 414"/>
              <a:gd name="T19" fmla="*/ 352 h 353"/>
              <a:gd name="T20" fmla="*/ 137 w 414"/>
              <a:gd name="T21" fmla="*/ 352 h 353"/>
              <a:gd name="T22" fmla="*/ 176 w 414"/>
              <a:gd name="T23" fmla="*/ 346 h 353"/>
              <a:gd name="T24" fmla="*/ 215 w 414"/>
              <a:gd name="T25" fmla="*/ 352 h 353"/>
              <a:gd name="T26" fmla="*/ 218 w 414"/>
              <a:gd name="T27" fmla="*/ 352 h 353"/>
              <a:gd name="T28" fmla="*/ 224 w 414"/>
              <a:gd name="T29" fmla="*/ 347 h 353"/>
              <a:gd name="T30" fmla="*/ 245 w 414"/>
              <a:gd name="T31" fmla="*/ 352 h 353"/>
              <a:gd name="T32" fmla="*/ 248 w 414"/>
              <a:gd name="T33" fmla="*/ 352 h 353"/>
              <a:gd name="T34" fmla="*/ 255 w 414"/>
              <a:gd name="T35" fmla="*/ 347 h 353"/>
              <a:gd name="T36" fmla="*/ 250 w 414"/>
              <a:gd name="T37" fmla="*/ 337 h 353"/>
              <a:gd name="T38" fmla="*/ 207 w 414"/>
              <a:gd name="T39" fmla="*/ 331 h 353"/>
              <a:gd name="T40" fmla="*/ 207 w 414"/>
              <a:gd name="T41" fmla="*/ 271 h 353"/>
              <a:gd name="T42" fmla="*/ 343 w 414"/>
              <a:gd name="T43" fmla="*/ 112 h 353"/>
              <a:gd name="T44" fmla="*/ 414 w 414"/>
              <a:gd name="T45" fmla="*/ 83 h 353"/>
              <a:gd name="T46" fmla="*/ 344 w 414"/>
              <a:gd name="T47" fmla="*/ 55 h 353"/>
              <a:gd name="T48" fmla="*/ 192 w 414"/>
              <a:gd name="T49" fmla="*/ 332 h 353"/>
              <a:gd name="T50" fmla="*/ 192 w 414"/>
              <a:gd name="T51" fmla="*/ 332 h 353"/>
              <a:gd name="T52" fmla="*/ 191 w 414"/>
              <a:gd name="T53" fmla="*/ 332 h 353"/>
              <a:gd name="T54" fmla="*/ 176 w 414"/>
              <a:gd name="T55" fmla="*/ 331 h 353"/>
              <a:gd name="T56" fmla="*/ 175 w 414"/>
              <a:gd name="T57" fmla="*/ 331 h 353"/>
              <a:gd name="T58" fmla="*/ 175 w 414"/>
              <a:gd name="T59" fmla="*/ 277 h 353"/>
              <a:gd name="T60" fmla="*/ 192 w 414"/>
              <a:gd name="T61" fmla="*/ 275 h 353"/>
              <a:gd name="T62" fmla="*/ 192 w 414"/>
              <a:gd name="T63" fmla="*/ 332 h 353"/>
              <a:gd name="T64" fmla="*/ 286 w 414"/>
              <a:gd name="T65" fmla="*/ 82 h 353"/>
              <a:gd name="T66" fmla="*/ 271 w 414"/>
              <a:gd name="T67" fmla="*/ 67 h 353"/>
              <a:gd name="T68" fmla="*/ 286 w 414"/>
              <a:gd name="T69" fmla="*/ 52 h 353"/>
              <a:gd name="T70" fmla="*/ 301 w 414"/>
              <a:gd name="T71" fmla="*/ 67 h 353"/>
              <a:gd name="T72" fmla="*/ 286 w 414"/>
              <a:gd name="T73" fmla="*/ 82 h 3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14" h="353">
                <a:moveTo>
                  <a:pt x="344" y="55"/>
                </a:moveTo>
                <a:cubicBezTo>
                  <a:pt x="336" y="33"/>
                  <a:pt x="319" y="16"/>
                  <a:pt x="296" y="9"/>
                </a:cubicBezTo>
                <a:cubicBezTo>
                  <a:pt x="263" y="0"/>
                  <a:pt x="228" y="11"/>
                  <a:pt x="206" y="45"/>
                </a:cubicBezTo>
                <a:cubicBezTo>
                  <a:pt x="145" y="140"/>
                  <a:pt x="71" y="200"/>
                  <a:pt x="0" y="174"/>
                </a:cubicBezTo>
                <a:cubicBezTo>
                  <a:pt x="0" y="174"/>
                  <a:pt x="50" y="278"/>
                  <a:pt x="158" y="278"/>
                </a:cubicBezTo>
                <a:cubicBezTo>
                  <a:pt x="159" y="278"/>
                  <a:pt x="160" y="278"/>
                  <a:pt x="160" y="278"/>
                </a:cubicBezTo>
                <a:cubicBezTo>
                  <a:pt x="160" y="332"/>
                  <a:pt x="160" y="332"/>
                  <a:pt x="160" y="332"/>
                </a:cubicBezTo>
                <a:cubicBezTo>
                  <a:pt x="150" y="333"/>
                  <a:pt x="140" y="335"/>
                  <a:pt x="133" y="337"/>
                </a:cubicBezTo>
                <a:cubicBezTo>
                  <a:pt x="129" y="339"/>
                  <a:pt x="127" y="343"/>
                  <a:pt x="128" y="347"/>
                </a:cubicBezTo>
                <a:cubicBezTo>
                  <a:pt x="129" y="351"/>
                  <a:pt x="134" y="353"/>
                  <a:pt x="137" y="352"/>
                </a:cubicBezTo>
                <a:cubicBezTo>
                  <a:pt x="137" y="352"/>
                  <a:pt x="137" y="352"/>
                  <a:pt x="137" y="352"/>
                </a:cubicBezTo>
                <a:cubicBezTo>
                  <a:pt x="147" y="348"/>
                  <a:pt x="161" y="346"/>
                  <a:pt x="176" y="346"/>
                </a:cubicBezTo>
                <a:cubicBezTo>
                  <a:pt x="192" y="346"/>
                  <a:pt x="206" y="348"/>
                  <a:pt x="215" y="352"/>
                </a:cubicBezTo>
                <a:cubicBezTo>
                  <a:pt x="216" y="352"/>
                  <a:pt x="217" y="352"/>
                  <a:pt x="218" y="352"/>
                </a:cubicBezTo>
                <a:cubicBezTo>
                  <a:pt x="221" y="352"/>
                  <a:pt x="223" y="350"/>
                  <a:pt x="224" y="347"/>
                </a:cubicBezTo>
                <a:cubicBezTo>
                  <a:pt x="232" y="348"/>
                  <a:pt x="240" y="350"/>
                  <a:pt x="245" y="352"/>
                </a:cubicBezTo>
                <a:cubicBezTo>
                  <a:pt x="246" y="352"/>
                  <a:pt x="247" y="352"/>
                  <a:pt x="248" y="352"/>
                </a:cubicBezTo>
                <a:cubicBezTo>
                  <a:pt x="251" y="352"/>
                  <a:pt x="254" y="350"/>
                  <a:pt x="255" y="347"/>
                </a:cubicBezTo>
                <a:cubicBezTo>
                  <a:pt x="256" y="343"/>
                  <a:pt x="254" y="339"/>
                  <a:pt x="250" y="337"/>
                </a:cubicBezTo>
                <a:cubicBezTo>
                  <a:pt x="239" y="334"/>
                  <a:pt x="224" y="331"/>
                  <a:pt x="207" y="331"/>
                </a:cubicBezTo>
                <a:cubicBezTo>
                  <a:pt x="207" y="271"/>
                  <a:pt x="207" y="271"/>
                  <a:pt x="207" y="271"/>
                </a:cubicBezTo>
                <a:cubicBezTo>
                  <a:pt x="283" y="251"/>
                  <a:pt x="323" y="185"/>
                  <a:pt x="343" y="112"/>
                </a:cubicBezTo>
                <a:cubicBezTo>
                  <a:pt x="414" y="83"/>
                  <a:pt x="414" y="83"/>
                  <a:pt x="414" y="83"/>
                </a:cubicBezTo>
                <a:lnTo>
                  <a:pt x="344" y="55"/>
                </a:lnTo>
                <a:close/>
                <a:moveTo>
                  <a:pt x="192" y="332"/>
                </a:moveTo>
                <a:cubicBezTo>
                  <a:pt x="192" y="332"/>
                  <a:pt x="192" y="332"/>
                  <a:pt x="192" y="332"/>
                </a:cubicBezTo>
                <a:cubicBezTo>
                  <a:pt x="192" y="332"/>
                  <a:pt x="192" y="332"/>
                  <a:pt x="191" y="332"/>
                </a:cubicBezTo>
                <a:cubicBezTo>
                  <a:pt x="187" y="331"/>
                  <a:pt x="181" y="331"/>
                  <a:pt x="176" y="331"/>
                </a:cubicBezTo>
                <a:cubicBezTo>
                  <a:pt x="176" y="331"/>
                  <a:pt x="176" y="331"/>
                  <a:pt x="175" y="331"/>
                </a:cubicBezTo>
                <a:cubicBezTo>
                  <a:pt x="175" y="277"/>
                  <a:pt x="175" y="277"/>
                  <a:pt x="175" y="277"/>
                </a:cubicBezTo>
                <a:cubicBezTo>
                  <a:pt x="181" y="276"/>
                  <a:pt x="187" y="276"/>
                  <a:pt x="192" y="275"/>
                </a:cubicBezTo>
                <a:lnTo>
                  <a:pt x="192" y="332"/>
                </a:lnTo>
                <a:close/>
                <a:moveTo>
                  <a:pt x="286" y="82"/>
                </a:moveTo>
                <a:cubicBezTo>
                  <a:pt x="278" y="82"/>
                  <a:pt x="271" y="75"/>
                  <a:pt x="271" y="67"/>
                </a:cubicBezTo>
                <a:cubicBezTo>
                  <a:pt x="271" y="59"/>
                  <a:pt x="278" y="52"/>
                  <a:pt x="286" y="52"/>
                </a:cubicBezTo>
                <a:cubicBezTo>
                  <a:pt x="294" y="52"/>
                  <a:pt x="301" y="59"/>
                  <a:pt x="301" y="67"/>
                </a:cubicBezTo>
                <a:cubicBezTo>
                  <a:pt x="301" y="75"/>
                  <a:pt x="294" y="82"/>
                  <a:pt x="286" y="82"/>
                </a:cubicBezTo>
                <a:close/>
              </a:path>
            </a:pathLst>
          </a:custGeom>
          <a:solidFill>
            <a:srgbClr val="FFFFFF"/>
          </a:solidFill>
          <a:ln>
            <a:noFill/>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vert="horz" wrap="square" lIns="82302" tIns="41151" rIns="82302" bIns="41151" numCol="1" rtlCol="0" anchor="ctr" anchorCtr="0" compatLnSpc="1">
            <a:prstTxWarp prst="textNoShape">
              <a:avLst/>
            </a:prstTxWarp>
          </a:bodyPr>
          <a:lstStyle/>
          <a:p>
            <a:pPr defTabSz="740740"/>
            <a:endParaRPr lang="en-US" spc="-122">
              <a:solidFill>
                <a:schemeClr val="tx1">
                  <a:lumMod val="50000"/>
                </a:schemeClr>
              </a:solidFill>
              <a:latin typeface="Segoe Light" pitchFamily="34" charset="0"/>
            </a:endParaRPr>
          </a:p>
        </p:txBody>
      </p:sp>
      <p:pic>
        <p:nvPicPr>
          <p:cNvPr id="145" name="Picture 14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640291" y="6304246"/>
            <a:ext cx="1027834" cy="325154"/>
          </a:xfrm>
          <a:prstGeom prst="rect">
            <a:avLst/>
          </a:prstGeom>
        </p:spPr>
      </p:pic>
      <p:grpSp>
        <p:nvGrpSpPr>
          <p:cNvPr id="164" name="Group 163"/>
          <p:cNvGrpSpPr/>
          <p:nvPr/>
        </p:nvGrpSpPr>
        <p:grpSpPr bwMode="black">
          <a:xfrm>
            <a:off x="8706399" y="704461"/>
            <a:ext cx="681876" cy="579922"/>
            <a:chOff x="3358790" y="376388"/>
            <a:chExt cx="1516063" cy="1195388"/>
          </a:xfrm>
          <a:solidFill>
            <a:schemeClr val="tx1"/>
          </a:solidFill>
        </p:grpSpPr>
        <p:sp>
          <p:nvSpPr>
            <p:cNvPr id="165" name="Freeform 26"/>
            <p:cNvSpPr>
              <a:spLocks/>
            </p:cNvSpPr>
            <p:nvPr/>
          </p:nvSpPr>
          <p:spPr bwMode="black">
            <a:xfrm>
              <a:off x="3703278" y="376388"/>
              <a:ext cx="1171575" cy="1128713"/>
            </a:xfrm>
            <a:custGeom>
              <a:avLst/>
              <a:gdLst>
                <a:gd name="T0" fmla="*/ 36 w 312"/>
                <a:gd name="T1" fmla="*/ 0 h 301"/>
                <a:gd name="T2" fmla="*/ 0 w 312"/>
                <a:gd name="T3" fmla="*/ 94 h 301"/>
                <a:gd name="T4" fmla="*/ 32 w 312"/>
                <a:gd name="T5" fmla="*/ 94 h 301"/>
                <a:gd name="T6" fmla="*/ 54 w 312"/>
                <a:gd name="T7" fmla="*/ 39 h 301"/>
                <a:gd name="T8" fmla="*/ 272 w 312"/>
                <a:gd name="T9" fmla="*/ 124 h 301"/>
                <a:gd name="T10" fmla="*/ 219 w 312"/>
                <a:gd name="T11" fmla="*/ 262 h 301"/>
                <a:gd name="T12" fmla="*/ 219 w 312"/>
                <a:gd name="T13" fmla="*/ 295 h 301"/>
                <a:gd name="T14" fmla="*/ 237 w 312"/>
                <a:gd name="T15" fmla="*/ 301 h 301"/>
                <a:gd name="T16" fmla="*/ 312 w 312"/>
                <a:gd name="T17" fmla="*/ 106 h 301"/>
                <a:gd name="T18" fmla="*/ 36 w 312"/>
                <a:gd name="T19" fmla="*/ 0 h 3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2" h="301">
                  <a:moveTo>
                    <a:pt x="36" y="0"/>
                  </a:moveTo>
                  <a:cubicBezTo>
                    <a:pt x="0" y="94"/>
                    <a:pt x="0" y="94"/>
                    <a:pt x="0" y="94"/>
                  </a:cubicBezTo>
                  <a:cubicBezTo>
                    <a:pt x="32" y="94"/>
                    <a:pt x="32" y="94"/>
                    <a:pt x="32" y="94"/>
                  </a:cubicBezTo>
                  <a:cubicBezTo>
                    <a:pt x="41" y="73"/>
                    <a:pt x="54" y="39"/>
                    <a:pt x="54" y="39"/>
                  </a:cubicBezTo>
                  <a:cubicBezTo>
                    <a:pt x="272" y="124"/>
                    <a:pt x="272" y="124"/>
                    <a:pt x="272" y="124"/>
                  </a:cubicBezTo>
                  <a:cubicBezTo>
                    <a:pt x="219" y="262"/>
                    <a:pt x="219" y="262"/>
                    <a:pt x="219" y="262"/>
                  </a:cubicBezTo>
                  <a:cubicBezTo>
                    <a:pt x="219" y="295"/>
                    <a:pt x="219" y="295"/>
                    <a:pt x="219" y="295"/>
                  </a:cubicBezTo>
                  <a:cubicBezTo>
                    <a:pt x="237" y="301"/>
                    <a:pt x="237" y="301"/>
                    <a:pt x="237" y="301"/>
                  </a:cubicBezTo>
                  <a:cubicBezTo>
                    <a:pt x="312" y="106"/>
                    <a:pt x="312" y="106"/>
                    <a:pt x="312" y="106"/>
                  </a:cubicBezTo>
                  <a:lnTo>
                    <a:pt x="36" y="0"/>
                  </a:lnTo>
                  <a:close/>
                </a:path>
              </a:pathLst>
            </a:custGeom>
            <a:solidFill>
              <a:srgbClr val="FFFFFF"/>
            </a:solidFill>
            <a:ln>
              <a:noFill/>
              <a:headEnd type="none" w="med" len="med"/>
              <a:tailEnd type="none" w="med" len="med"/>
            </a:ln>
            <a:extLst>
              <a:ext uri="{91240B29-F687-4F45-9708-019B960494DF}">
                <a14:hiddenLine xmlns:a14="http://schemas.microsoft.com/office/drawing/2010/main" w="9525">
                  <a:solidFill>
                    <a:srgbClr val="000000"/>
                  </a:solidFill>
                  <a:round/>
                  <a:headEnd/>
                  <a:tailEnd/>
                </a14:hiddenLine>
              </a:ext>
            </a:extLst>
          </p:spPr>
          <p:style>
            <a:lnRef idx="2">
              <a:schemeClr val="accent3">
                <a:shade val="50000"/>
              </a:schemeClr>
            </a:lnRef>
            <a:fillRef idx="1">
              <a:schemeClr val="accent3"/>
            </a:fillRef>
            <a:effectRef idx="0">
              <a:schemeClr val="accent3"/>
            </a:effectRef>
            <a:fontRef idx="minor">
              <a:schemeClr val="lt1"/>
            </a:fontRef>
          </p:style>
          <p:txBody>
            <a:bodyPr vert="horz" wrap="square" lIns="91436" tIns="45718" rIns="91436" bIns="45718" numCol="1" rtlCol="0" anchor="ctr" anchorCtr="0" compatLnSpc="1">
              <a:prstTxWarp prst="textNoShape">
                <a:avLst/>
              </a:prstTxWarp>
            </a:bodyPr>
            <a:lstStyle/>
            <a:p>
              <a:pPr defTabSz="740740"/>
              <a:endParaRPr lang="en-US" spc="-122" dirty="0">
                <a:solidFill>
                  <a:schemeClr val="tx1">
                    <a:lumMod val="50000"/>
                  </a:schemeClr>
                </a:solidFill>
                <a:latin typeface="Segoe Light" pitchFamily="34" charset="0"/>
              </a:endParaRPr>
            </a:p>
          </p:txBody>
        </p:sp>
        <p:sp>
          <p:nvSpPr>
            <p:cNvPr id="166" name="Freeform 27"/>
            <p:cNvSpPr>
              <a:spLocks noEditPoints="1"/>
            </p:cNvSpPr>
            <p:nvPr/>
          </p:nvSpPr>
          <p:spPr bwMode="black">
            <a:xfrm>
              <a:off x="3358790" y="789138"/>
              <a:ext cx="1106488" cy="782638"/>
            </a:xfrm>
            <a:custGeom>
              <a:avLst/>
              <a:gdLst>
                <a:gd name="T0" fmla="*/ 0 w 697"/>
                <a:gd name="T1" fmla="*/ 0 h 493"/>
                <a:gd name="T2" fmla="*/ 0 w 697"/>
                <a:gd name="T3" fmla="*/ 493 h 493"/>
                <a:gd name="T4" fmla="*/ 697 w 697"/>
                <a:gd name="T5" fmla="*/ 493 h 493"/>
                <a:gd name="T6" fmla="*/ 697 w 697"/>
                <a:gd name="T7" fmla="*/ 0 h 493"/>
                <a:gd name="T8" fmla="*/ 0 w 697"/>
                <a:gd name="T9" fmla="*/ 0 h 493"/>
                <a:gd name="T10" fmla="*/ 626 w 697"/>
                <a:gd name="T11" fmla="*/ 422 h 493"/>
                <a:gd name="T12" fmla="*/ 71 w 697"/>
                <a:gd name="T13" fmla="*/ 422 h 493"/>
                <a:gd name="T14" fmla="*/ 71 w 697"/>
                <a:gd name="T15" fmla="*/ 73 h 493"/>
                <a:gd name="T16" fmla="*/ 626 w 697"/>
                <a:gd name="T17" fmla="*/ 73 h 493"/>
                <a:gd name="T18" fmla="*/ 626 w 697"/>
                <a:gd name="T19" fmla="*/ 422 h 4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97" h="493">
                  <a:moveTo>
                    <a:pt x="0" y="0"/>
                  </a:moveTo>
                  <a:lnTo>
                    <a:pt x="0" y="493"/>
                  </a:lnTo>
                  <a:lnTo>
                    <a:pt x="697" y="493"/>
                  </a:lnTo>
                  <a:lnTo>
                    <a:pt x="697" y="0"/>
                  </a:lnTo>
                  <a:lnTo>
                    <a:pt x="0" y="0"/>
                  </a:lnTo>
                  <a:close/>
                  <a:moveTo>
                    <a:pt x="626" y="422"/>
                  </a:moveTo>
                  <a:lnTo>
                    <a:pt x="71" y="422"/>
                  </a:lnTo>
                  <a:lnTo>
                    <a:pt x="71" y="73"/>
                  </a:lnTo>
                  <a:lnTo>
                    <a:pt x="626" y="73"/>
                  </a:lnTo>
                  <a:lnTo>
                    <a:pt x="626" y="422"/>
                  </a:lnTo>
                  <a:close/>
                </a:path>
              </a:pathLst>
            </a:custGeom>
            <a:solidFill>
              <a:srgbClr val="FFFFFF"/>
            </a:solidFill>
            <a:ln>
              <a:noFill/>
              <a:headEnd type="none" w="med" len="med"/>
              <a:tailEnd type="none" w="med" len="med"/>
            </a:ln>
            <a:extLst>
              <a:ext uri="{91240B29-F687-4F45-9708-019B960494DF}">
                <a14:hiddenLine xmlns:a14="http://schemas.microsoft.com/office/drawing/2010/main" w="9525">
                  <a:solidFill>
                    <a:srgbClr val="000000"/>
                  </a:solidFill>
                  <a:round/>
                  <a:headEnd/>
                  <a:tailEnd/>
                </a14:hiddenLine>
              </a:ext>
            </a:extLst>
          </p:spPr>
          <p:style>
            <a:lnRef idx="2">
              <a:schemeClr val="accent3">
                <a:shade val="50000"/>
              </a:schemeClr>
            </a:lnRef>
            <a:fillRef idx="1">
              <a:schemeClr val="accent3"/>
            </a:fillRef>
            <a:effectRef idx="0">
              <a:schemeClr val="accent3"/>
            </a:effectRef>
            <a:fontRef idx="minor">
              <a:schemeClr val="lt1"/>
            </a:fontRef>
          </p:style>
          <p:txBody>
            <a:bodyPr vert="horz" wrap="square" lIns="91436" tIns="45718" rIns="91436" bIns="45718" numCol="1" rtlCol="0" anchor="ctr" anchorCtr="0" compatLnSpc="1">
              <a:prstTxWarp prst="textNoShape">
                <a:avLst/>
              </a:prstTxWarp>
            </a:bodyPr>
            <a:lstStyle/>
            <a:p>
              <a:pPr defTabSz="740740"/>
              <a:endParaRPr lang="en-US" spc="-122" dirty="0">
                <a:solidFill>
                  <a:schemeClr val="tx1">
                    <a:lumMod val="50000"/>
                  </a:schemeClr>
                </a:solidFill>
                <a:latin typeface="Segoe Light" pitchFamily="34" charset="0"/>
              </a:endParaRPr>
            </a:p>
          </p:txBody>
        </p:sp>
        <p:sp>
          <p:nvSpPr>
            <p:cNvPr id="167" name="Freeform 28"/>
            <p:cNvSpPr>
              <a:spLocks/>
            </p:cNvSpPr>
            <p:nvPr/>
          </p:nvSpPr>
          <p:spPr bwMode="black">
            <a:xfrm>
              <a:off x="3565165" y="1189188"/>
              <a:ext cx="401638" cy="338138"/>
            </a:xfrm>
            <a:custGeom>
              <a:avLst/>
              <a:gdLst>
                <a:gd name="T0" fmla="*/ 0 w 107"/>
                <a:gd name="T1" fmla="*/ 90 h 90"/>
                <a:gd name="T2" fmla="*/ 54 w 107"/>
                <a:gd name="T3" fmla="*/ 0 h 90"/>
                <a:gd name="T4" fmla="*/ 107 w 107"/>
                <a:gd name="T5" fmla="*/ 90 h 90"/>
                <a:gd name="T6" fmla="*/ 0 w 107"/>
                <a:gd name="T7" fmla="*/ 90 h 90"/>
              </a:gdLst>
              <a:ahLst/>
              <a:cxnLst>
                <a:cxn ang="0">
                  <a:pos x="T0" y="T1"/>
                </a:cxn>
                <a:cxn ang="0">
                  <a:pos x="T2" y="T3"/>
                </a:cxn>
                <a:cxn ang="0">
                  <a:pos x="T4" y="T5"/>
                </a:cxn>
                <a:cxn ang="0">
                  <a:pos x="T6" y="T7"/>
                </a:cxn>
              </a:cxnLst>
              <a:rect l="0" t="0" r="r" b="b"/>
              <a:pathLst>
                <a:path w="107" h="90">
                  <a:moveTo>
                    <a:pt x="0" y="90"/>
                  </a:moveTo>
                  <a:cubicBezTo>
                    <a:pt x="0" y="40"/>
                    <a:pt x="8" y="0"/>
                    <a:pt x="54" y="0"/>
                  </a:cubicBezTo>
                  <a:cubicBezTo>
                    <a:pt x="99" y="0"/>
                    <a:pt x="107" y="40"/>
                    <a:pt x="107" y="90"/>
                  </a:cubicBezTo>
                  <a:lnTo>
                    <a:pt x="0" y="90"/>
                  </a:lnTo>
                  <a:close/>
                </a:path>
              </a:pathLst>
            </a:custGeom>
            <a:solidFill>
              <a:srgbClr val="FFFFFF"/>
            </a:solidFill>
            <a:ln>
              <a:noFill/>
              <a:headEnd type="none" w="med" len="med"/>
              <a:tailEnd type="none" w="med" len="med"/>
            </a:ln>
            <a:extLst>
              <a:ext uri="{91240B29-F687-4F45-9708-019B960494DF}">
                <a14:hiddenLine xmlns:a14="http://schemas.microsoft.com/office/drawing/2010/main" w="9525">
                  <a:solidFill>
                    <a:srgbClr val="000000"/>
                  </a:solidFill>
                  <a:round/>
                  <a:headEnd/>
                  <a:tailEnd/>
                </a14:hiddenLine>
              </a:ext>
            </a:extLst>
          </p:spPr>
          <p:style>
            <a:lnRef idx="2">
              <a:schemeClr val="accent3">
                <a:shade val="50000"/>
              </a:schemeClr>
            </a:lnRef>
            <a:fillRef idx="1">
              <a:schemeClr val="accent3"/>
            </a:fillRef>
            <a:effectRef idx="0">
              <a:schemeClr val="accent3"/>
            </a:effectRef>
            <a:fontRef idx="minor">
              <a:schemeClr val="lt1"/>
            </a:fontRef>
          </p:style>
          <p:txBody>
            <a:bodyPr vert="horz" wrap="square" lIns="91436" tIns="45718" rIns="91436" bIns="45718" numCol="1" rtlCol="0" anchor="ctr" anchorCtr="0" compatLnSpc="1">
              <a:prstTxWarp prst="textNoShape">
                <a:avLst/>
              </a:prstTxWarp>
            </a:bodyPr>
            <a:lstStyle/>
            <a:p>
              <a:pPr defTabSz="740740"/>
              <a:endParaRPr lang="en-US" spc="-122" dirty="0">
                <a:solidFill>
                  <a:schemeClr val="tx1">
                    <a:lumMod val="50000"/>
                  </a:schemeClr>
                </a:solidFill>
                <a:latin typeface="Segoe Light" pitchFamily="34" charset="0"/>
              </a:endParaRPr>
            </a:p>
          </p:txBody>
        </p:sp>
        <p:sp>
          <p:nvSpPr>
            <p:cNvPr id="168" name="Freeform 29"/>
            <p:cNvSpPr>
              <a:spLocks/>
            </p:cNvSpPr>
            <p:nvPr/>
          </p:nvSpPr>
          <p:spPr bwMode="black">
            <a:xfrm>
              <a:off x="3958865" y="1230463"/>
              <a:ext cx="225425" cy="244475"/>
            </a:xfrm>
            <a:custGeom>
              <a:avLst/>
              <a:gdLst>
                <a:gd name="T0" fmla="*/ 0 w 60"/>
                <a:gd name="T1" fmla="*/ 4 h 65"/>
                <a:gd name="T2" fmla="*/ 14 w 60"/>
                <a:gd name="T3" fmla="*/ 65 h 65"/>
                <a:gd name="T4" fmla="*/ 60 w 60"/>
                <a:gd name="T5" fmla="*/ 65 h 65"/>
                <a:gd name="T6" fmla="*/ 18 w 60"/>
                <a:gd name="T7" fmla="*/ 0 h 65"/>
                <a:gd name="T8" fmla="*/ 0 w 60"/>
                <a:gd name="T9" fmla="*/ 4 h 65"/>
              </a:gdLst>
              <a:ahLst/>
              <a:cxnLst>
                <a:cxn ang="0">
                  <a:pos x="T0" y="T1"/>
                </a:cxn>
                <a:cxn ang="0">
                  <a:pos x="T2" y="T3"/>
                </a:cxn>
                <a:cxn ang="0">
                  <a:pos x="T4" y="T5"/>
                </a:cxn>
                <a:cxn ang="0">
                  <a:pos x="T6" y="T7"/>
                </a:cxn>
                <a:cxn ang="0">
                  <a:pos x="T8" y="T9"/>
                </a:cxn>
              </a:cxnLst>
              <a:rect l="0" t="0" r="r" b="b"/>
              <a:pathLst>
                <a:path w="60" h="65">
                  <a:moveTo>
                    <a:pt x="0" y="4"/>
                  </a:moveTo>
                  <a:cubicBezTo>
                    <a:pt x="11" y="22"/>
                    <a:pt x="14" y="46"/>
                    <a:pt x="14" y="65"/>
                  </a:cubicBezTo>
                  <a:cubicBezTo>
                    <a:pt x="20" y="65"/>
                    <a:pt x="53" y="65"/>
                    <a:pt x="60" y="65"/>
                  </a:cubicBezTo>
                  <a:cubicBezTo>
                    <a:pt x="59" y="19"/>
                    <a:pt x="46" y="0"/>
                    <a:pt x="18" y="0"/>
                  </a:cubicBezTo>
                  <a:cubicBezTo>
                    <a:pt x="11" y="0"/>
                    <a:pt x="5" y="1"/>
                    <a:pt x="0" y="4"/>
                  </a:cubicBezTo>
                  <a:close/>
                </a:path>
              </a:pathLst>
            </a:custGeom>
            <a:solidFill>
              <a:srgbClr val="FFFFFF"/>
            </a:solidFill>
            <a:ln>
              <a:noFill/>
              <a:headEnd type="none" w="med" len="med"/>
              <a:tailEnd type="none" w="med" len="med"/>
            </a:ln>
            <a:extLst>
              <a:ext uri="{91240B29-F687-4F45-9708-019B960494DF}">
                <a14:hiddenLine xmlns:a14="http://schemas.microsoft.com/office/drawing/2010/main" w="9525">
                  <a:solidFill>
                    <a:srgbClr val="000000"/>
                  </a:solidFill>
                  <a:round/>
                  <a:headEnd/>
                  <a:tailEnd/>
                </a14:hiddenLine>
              </a:ext>
            </a:extLst>
          </p:spPr>
          <p:style>
            <a:lnRef idx="2">
              <a:schemeClr val="accent3">
                <a:shade val="50000"/>
              </a:schemeClr>
            </a:lnRef>
            <a:fillRef idx="1">
              <a:schemeClr val="accent3"/>
            </a:fillRef>
            <a:effectRef idx="0">
              <a:schemeClr val="accent3"/>
            </a:effectRef>
            <a:fontRef idx="minor">
              <a:schemeClr val="lt1"/>
            </a:fontRef>
          </p:style>
          <p:txBody>
            <a:bodyPr vert="horz" wrap="square" lIns="91436" tIns="45718" rIns="91436" bIns="45718" numCol="1" rtlCol="0" anchor="ctr" anchorCtr="0" compatLnSpc="1">
              <a:prstTxWarp prst="textNoShape">
                <a:avLst/>
              </a:prstTxWarp>
            </a:bodyPr>
            <a:lstStyle/>
            <a:p>
              <a:pPr defTabSz="740740"/>
              <a:endParaRPr lang="en-US" spc="-122" dirty="0">
                <a:solidFill>
                  <a:schemeClr val="tx1">
                    <a:lumMod val="50000"/>
                  </a:schemeClr>
                </a:solidFill>
                <a:latin typeface="Segoe Light" pitchFamily="34" charset="0"/>
              </a:endParaRPr>
            </a:p>
          </p:txBody>
        </p:sp>
        <p:sp>
          <p:nvSpPr>
            <p:cNvPr id="169" name="Oval 30"/>
            <p:cNvSpPr>
              <a:spLocks noChangeArrowheads="1"/>
            </p:cNvSpPr>
            <p:nvPr/>
          </p:nvSpPr>
          <p:spPr bwMode="black">
            <a:xfrm>
              <a:off x="3647715" y="930426"/>
              <a:ext cx="239713" cy="239713"/>
            </a:xfrm>
            <a:prstGeom prst="ellipse">
              <a:avLst/>
            </a:prstGeom>
            <a:solidFill>
              <a:srgbClr val="FFFFFF"/>
            </a:solidFill>
            <a:ln>
              <a:noFill/>
              <a:headEnd type="none" w="med" len="med"/>
              <a:tailEnd type="none" w="med" len="med"/>
            </a:ln>
            <a:extLst>
              <a:ext uri="{91240B29-F687-4F45-9708-019B960494DF}">
                <a14:hiddenLine xmlns:a14="http://schemas.microsoft.com/office/drawing/2010/main" w="9525">
                  <a:solidFill>
                    <a:srgbClr val="000000"/>
                  </a:solidFill>
                  <a:round/>
                  <a:headEnd/>
                  <a:tailEnd/>
                </a14:hiddenLine>
              </a:ext>
            </a:extLst>
          </p:spPr>
          <p:style>
            <a:lnRef idx="2">
              <a:schemeClr val="accent3">
                <a:shade val="50000"/>
              </a:schemeClr>
            </a:lnRef>
            <a:fillRef idx="1">
              <a:schemeClr val="accent3"/>
            </a:fillRef>
            <a:effectRef idx="0">
              <a:schemeClr val="accent3"/>
            </a:effectRef>
            <a:fontRef idx="minor">
              <a:schemeClr val="lt1"/>
            </a:fontRef>
          </p:style>
          <p:txBody>
            <a:bodyPr vert="horz" wrap="square" lIns="91436" tIns="45718" rIns="91436" bIns="45718" numCol="1" rtlCol="0" anchor="ctr" anchorCtr="0" compatLnSpc="1">
              <a:prstTxWarp prst="textNoShape">
                <a:avLst/>
              </a:prstTxWarp>
            </a:bodyPr>
            <a:lstStyle/>
            <a:p>
              <a:pPr defTabSz="740740"/>
              <a:endParaRPr lang="en-US" spc="-122" dirty="0">
                <a:solidFill>
                  <a:schemeClr val="tx1">
                    <a:lumMod val="50000"/>
                  </a:schemeClr>
                </a:solidFill>
                <a:latin typeface="Segoe Light" pitchFamily="34" charset="0"/>
              </a:endParaRPr>
            </a:p>
          </p:txBody>
        </p:sp>
        <p:sp>
          <p:nvSpPr>
            <p:cNvPr id="170" name="Oval 31"/>
            <p:cNvSpPr>
              <a:spLocks noChangeArrowheads="1"/>
            </p:cNvSpPr>
            <p:nvPr/>
          </p:nvSpPr>
          <p:spPr bwMode="black">
            <a:xfrm>
              <a:off x="3933465" y="1020913"/>
              <a:ext cx="182563" cy="179388"/>
            </a:xfrm>
            <a:prstGeom prst="ellipse">
              <a:avLst/>
            </a:prstGeom>
            <a:solidFill>
              <a:srgbClr val="FFFFFF"/>
            </a:solidFill>
            <a:ln>
              <a:noFill/>
              <a:headEnd type="none" w="med" len="med"/>
              <a:tailEnd type="none" w="med" len="med"/>
            </a:ln>
            <a:extLst>
              <a:ext uri="{91240B29-F687-4F45-9708-019B960494DF}">
                <a14:hiddenLine xmlns:a14="http://schemas.microsoft.com/office/drawing/2010/main" w="9525">
                  <a:solidFill>
                    <a:srgbClr val="000000"/>
                  </a:solidFill>
                  <a:round/>
                  <a:headEnd/>
                  <a:tailEnd/>
                </a14:hiddenLine>
              </a:ext>
            </a:extLst>
          </p:spPr>
          <p:style>
            <a:lnRef idx="2">
              <a:schemeClr val="accent3">
                <a:shade val="50000"/>
              </a:schemeClr>
            </a:lnRef>
            <a:fillRef idx="1">
              <a:schemeClr val="accent3"/>
            </a:fillRef>
            <a:effectRef idx="0">
              <a:schemeClr val="accent3"/>
            </a:effectRef>
            <a:fontRef idx="minor">
              <a:schemeClr val="lt1"/>
            </a:fontRef>
          </p:style>
          <p:txBody>
            <a:bodyPr vert="horz" wrap="square" lIns="91436" tIns="45718" rIns="91436" bIns="45718" numCol="1" rtlCol="0" anchor="ctr" anchorCtr="0" compatLnSpc="1">
              <a:prstTxWarp prst="textNoShape">
                <a:avLst/>
              </a:prstTxWarp>
            </a:bodyPr>
            <a:lstStyle/>
            <a:p>
              <a:pPr defTabSz="740740"/>
              <a:endParaRPr lang="en-US" spc="-122" dirty="0">
                <a:solidFill>
                  <a:schemeClr val="tx1">
                    <a:lumMod val="50000"/>
                  </a:schemeClr>
                </a:solidFill>
                <a:latin typeface="Segoe Light" pitchFamily="34" charset="0"/>
              </a:endParaRPr>
            </a:p>
          </p:txBody>
        </p:sp>
      </p:grpSp>
      <p:sp>
        <p:nvSpPr>
          <p:cNvPr id="174" name="Freeform 14"/>
          <p:cNvSpPr>
            <a:spLocks noEditPoints="1"/>
          </p:cNvSpPr>
          <p:nvPr/>
        </p:nvSpPr>
        <p:spPr bwMode="black">
          <a:xfrm>
            <a:off x="7571103" y="1818066"/>
            <a:ext cx="431797" cy="483649"/>
          </a:xfrm>
          <a:custGeom>
            <a:avLst/>
            <a:gdLst>
              <a:gd name="T0" fmla="*/ 0 w 383"/>
              <a:gd name="T1" fmla="*/ 378 h 405"/>
              <a:gd name="T2" fmla="*/ 0 w 383"/>
              <a:gd name="T3" fmla="*/ 163 h 405"/>
              <a:gd name="T4" fmla="*/ 39 w 383"/>
              <a:gd name="T5" fmla="*/ 163 h 405"/>
              <a:gd name="T6" fmla="*/ 39 w 383"/>
              <a:gd name="T7" fmla="*/ 378 h 405"/>
              <a:gd name="T8" fmla="*/ 0 w 383"/>
              <a:gd name="T9" fmla="*/ 378 h 405"/>
              <a:gd name="T10" fmla="*/ 357 w 383"/>
              <a:gd name="T11" fmla="*/ 158 h 405"/>
              <a:gd name="T12" fmla="*/ 263 w 383"/>
              <a:gd name="T13" fmla="*/ 156 h 405"/>
              <a:gd name="T14" fmla="*/ 286 w 383"/>
              <a:gd name="T15" fmla="*/ 97 h 405"/>
              <a:gd name="T16" fmla="*/ 260 w 383"/>
              <a:gd name="T17" fmla="*/ 0 h 405"/>
              <a:gd name="T18" fmla="*/ 233 w 383"/>
              <a:gd name="T19" fmla="*/ 26 h 405"/>
              <a:gd name="T20" fmla="*/ 131 w 383"/>
              <a:gd name="T21" fmla="*/ 145 h 405"/>
              <a:gd name="T22" fmla="*/ 59 w 383"/>
              <a:gd name="T23" fmla="*/ 185 h 405"/>
              <a:gd name="T24" fmla="*/ 59 w 383"/>
              <a:gd name="T25" fmla="*/ 364 h 405"/>
              <a:gd name="T26" fmla="*/ 162 w 383"/>
              <a:gd name="T27" fmla="*/ 405 h 405"/>
              <a:gd name="T28" fmla="*/ 276 w 383"/>
              <a:gd name="T29" fmla="*/ 403 h 405"/>
              <a:gd name="T30" fmla="*/ 305 w 383"/>
              <a:gd name="T31" fmla="*/ 377 h 405"/>
              <a:gd name="T32" fmla="*/ 291 w 383"/>
              <a:gd name="T33" fmla="*/ 351 h 405"/>
              <a:gd name="T34" fmla="*/ 291 w 383"/>
              <a:gd name="T35" fmla="*/ 351 h 405"/>
              <a:gd name="T36" fmla="*/ 290 w 383"/>
              <a:gd name="T37" fmla="*/ 351 h 405"/>
              <a:gd name="T38" fmla="*/ 286 w 383"/>
              <a:gd name="T39" fmla="*/ 346 h 405"/>
              <a:gd name="T40" fmla="*/ 291 w 383"/>
              <a:gd name="T41" fmla="*/ 340 h 405"/>
              <a:gd name="T42" fmla="*/ 302 w 383"/>
              <a:gd name="T43" fmla="*/ 340 h 405"/>
              <a:gd name="T44" fmla="*/ 331 w 383"/>
              <a:gd name="T45" fmla="*/ 314 h 405"/>
              <a:gd name="T46" fmla="*/ 317 w 383"/>
              <a:gd name="T47" fmla="*/ 288 h 405"/>
              <a:gd name="T48" fmla="*/ 317 w 383"/>
              <a:gd name="T49" fmla="*/ 288 h 405"/>
              <a:gd name="T50" fmla="*/ 316 w 383"/>
              <a:gd name="T51" fmla="*/ 287 h 405"/>
              <a:gd name="T52" fmla="*/ 312 w 383"/>
              <a:gd name="T53" fmla="*/ 282 h 405"/>
              <a:gd name="T54" fmla="*/ 317 w 383"/>
              <a:gd name="T55" fmla="*/ 277 h 405"/>
              <a:gd name="T56" fmla="*/ 328 w 383"/>
              <a:gd name="T57" fmla="*/ 276 h 405"/>
              <a:gd name="T58" fmla="*/ 357 w 383"/>
              <a:gd name="T59" fmla="*/ 250 h 405"/>
              <a:gd name="T60" fmla="*/ 343 w 383"/>
              <a:gd name="T61" fmla="*/ 225 h 405"/>
              <a:gd name="T62" fmla="*/ 343 w 383"/>
              <a:gd name="T63" fmla="*/ 225 h 405"/>
              <a:gd name="T64" fmla="*/ 342 w 383"/>
              <a:gd name="T65" fmla="*/ 224 h 405"/>
              <a:gd name="T66" fmla="*/ 338 w 383"/>
              <a:gd name="T67" fmla="*/ 219 h 405"/>
              <a:gd name="T68" fmla="*/ 343 w 383"/>
              <a:gd name="T69" fmla="*/ 213 h 405"/>
              <a:gd name="T70" fmla="*/ 354 w 383"/>
              <a:gd name="T71" fmla="*/ 213 h 405"/>
              <a:gd name="T72" fmla="*/ 383 w 383"/>
              <a:gd name="T73" fmla="*/ 187 h 405"/>
              <a:gd name="T74" fmla="*/ 357 w 383"/>
              <a:gd name="T75" fmla="*/ 158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83" h="405">
                <a:moveTo>
                  <a:pt x="0" y="378"/>
                </a:moveTo>
                <a:cubicBezTo>
                  <a:pt x="0" y="163"/>
                  <a:pt x="0" y="163"/>
                  <a:pt x="0" y="163"/>
                </a:cubicBezTo>
                <a:cubicBezTo>
                  <a:pt x="39" y="163"/>
                  <a:pt x="39" y="163"/>
                  <a:pt x="39" y="163"/>
                </a:cubicBezTo>
                <a:cubicBezTo>
                  <a:pt x="39" y="378"/>
                  <a:pt x="39" y="378"/>
                  <a:pt x="39" y="378"/>
                </a:cubicBezTo>
                <a:cubicBezTo>
                  <a:pt x="0" y="378"/>
                  <a:pt x="0" y="378"/>
                  <a:pt x="0" y="378"/>
                </a:cubicBezTo>
                <a:close/>
                <a:moveTo>
                  <a:pt x="357" y="158"/>
                </a:moveTo>
                <a:cubicBezTo>
                  <a:pt x="357" y="158"/>
                  <a:pt x="309" y="157"/>
                  <a:pt x="263" y="156"/>
                </a:cubicBezTo>
                <a:cubicBezTo>
                  <a:pt x="271" y="137"/>
                  <a:pt x="281" y="113"/>
                  <a:pt x="286" y="97"/>
                </a:cubicBezTo>
                <a:cubicBezTo>
                  <a:pt x="295" y="65"/>
                  <a:pt x="299" y="1"/>
                  <a:pt x="260" y="0"/>
                </a:cubicBezTo>
                <a:cubicBezTo>
                  <a:pt x="245" y="0"/>
                  <a:pt x="233" y="11"/>
                  <a:pt x="233" y="26"/>
                </a:cubicBezTo>
                <a:cubicBezTo>
                  <a:pt x="233" y="83"/>
                  <a:pt x="197" y="131"/>
                  <a:pt x="131" y="145"/>
                </a:cubicBezTo>
                <a:cubicBezTo>
                  <a:pt x="100" y="152"/>
                  <a:pt x="69" y="169"/>
                  <a:pt x="59" y="185"/>
                </a:cubicBezTo>
                <a:cubicBezTo>
                  <a:pt x="59" y="223"/>
                  <a:pt x="59" y="364"/>
                  <a:pt x="59" y="364"/>
                </a:cubicBezTo>
                <a:cubicBezTo>
                  <a:pt x="59" y="364"/>
                  <a:pt x="127" y="405"/>
                  <a:pt x="162" y="405"/>
                </a:cubicBezTo>
                <a:cubicBezTo>
                  <a:pt x="163" y="405"/>
                  <a:pt x="276" y="403"/>
                  <a:pt x="276" y="403"/>
                </a:cubicBezTo>
                <a:cubicBezTo>
                  <a:pt x="291" y="404"/>
                  <a:pt x="304" y="392"/>
                  <a:pt x="305" y="377"/>
                </a:cubicBezTo>
                <a:cubicBezTo>
                  <a:pt x="305" y="366"/>
                  <a:pt x="300" y="356"/>
                  <a:pt x="291" y="351"/>
                </a:cubicBezTo>
                <a:cubicBezTo>
                  <a:pt x="291" y="351"/>
                  <a:pt x="291" y="351"/>
                  <a:pt x="291" y="351"/>
                </a:cubicBezTo>
                <a:cubicBezTo>
                  <a:pt x="290" y="351"/>
                  <a:pt x="290" y="351"/>
                  <a:pt x="290" y="351"/>
                </a:cubicBezTo>
                <a:cubicBezTo>
                  <a:pt x="287" y="350"/>
                  <a:pt x="286" y="348"/>
                  <a:pt x="286" y="346"/>
                </a:cubicBezTo>
                <a:cubicBezTo>
                  <a:pt x="286" y="342"/>
                  <a:pt x="288" y="340"/>
                  <a:pt x="291" y="340"/>
                </a:cubicBezTo>
                <a:cubicBezTo>
                  <a:pt x="302" y="340"/>
                  <a:pt x="302" y="340"/>
                  <a:pt x="302" y="340"/>
                </a:cubicBezTo>
                <a:cubicBezTo>
                  <a:pt x="317" y="340"/>
                  <a:pt x="330" y="329"/>
                  <a:pt x="331" y="314"/>
                </a:cubicBezTo>
                <a:cubicBezTo>
                  <a:pt x="331" y="303"/>
                  <a:pt x="326" y="293"/>
                  <a:pt x="317" y="288"/>
                </a:cubicBezTo>
                <a:cubicBezTo>
                  <a:pt x="317" y="288"/>
                  <a:pt x="317" y="288"/>
                  <a:pt x="317" y="288"/>
                </a:cubicBezTo>
                <a:cubicBezTo>
                  <a:pt x="316" y="288"/>
                  <a:pt x="316" y="288"/>
                  <a:pt x="316" y="287"/>
                </a:cubicBezTo>
                <a:cubicBezTo>
                  <a:pt x="313" y="287"/>
                  <a:pt x="312" y="285"/>
                  <a:pt x="312" y="282"/>
                </a:cubicBezTo>
                <a:cubicBezTo>
                  <a:pt x="312" y="279"/>
                  <a:pt x="314" y="277"/>
                  <a:pt x="317" y="277"/>
                </a:cubicBezTo>
                <a:cubicBezTo>
                  <a:pt x="328" y="276"/>
                  <a:pt x="328" y="276"/>
                  <a:pt x="328" y="276"/>
                </a:cubicBezTo>
                <a:cubicBezTo>
                  <a:pt x="343" y="277"/>
                  <a:pt x="356" y="265"/>
                  <a:pt x="357" y="250"/>
                </a:cubicBezTo>
                <a:cubicBezTo>
                  <a:pt x="357" y="239"/>
                  <a:pt x="352" y="229"/>
                  <a:pt x="343" y="225"/>
                </a:cubicBezTo>
                <a:cubicBezTo>
                  <a:pt x="343" y="225"/>
                  <a:pt x="343" y="225"/>
                  <a:pt x="343" y="225"/>
                </a:cubicBezTo>
                <a:cubicBezTo>
                  <a:pt x="342" y="224"/>
                  <a:pt x="342" y="224"/>
                  <a:pt x="342" y="224"/>
                </a:cubicBezTo>
                <a:cubicBezTo>
                  <a:pt x="339" y="223"/>
                  <a:pt x="338" y="221"/>
                  <a:pt x="338" y="219"/>
                </a:cubicBezTo>
                <a:cubicBezTo>
                  <a:pt x="338" y="216"/>
                  <a:pt x="340" y="213"/>
                  <a:pt x="343" y="213"/>
                </a:cubicBezTo>
                <a:cubicBezTo>
                  <a:pt x="354" y="213"/>
                  <a:pt x="354" y="213"/>
                  <a:pt x="354" y="213"/>
                </a:cubicBezTo>
                <a:cubicBezTo>
                  <a:pt x="369" y="214"/>
                  <a:pt x="382" y="202"/>
                  <a:pt x="383" y="187"/>
                </a:cubicBezTo>
                <a:cubicBezTo>
                  <a:pt x="383" y="172"/>
                  <a:pt x="374" y="159"/>
                  <a:pt x="357" y="158"/>
                </a:cubicBezTo>
                <a:close/>
              </a:path>
            </a:pathLst>
          </a:custGeom>
          <a:solidFill>
            <a:srgbClr val="FFFFFF"/>
          </a:solidFill>
          <a:ln>
            <a:noFill/>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vert="horz" wrap="square" lIns="82302" tIns="41151" rIns="82302" bIns="41151" numCol="1" rtlCol="0" anchor="ctr" anchorCtr="0" compatLnSpc="1">
            <a:prstTxWarp prst="textNoShape">
              <a:avLst/>
            </a:prstTxWarp>
          </a:bodyPr>
          <a:lstStyle/>
          <a:p>
            <a:pPr defTabSz="740740"/>
            <a:endParaRPr lang="en-US" spc="-122">
              <a:solidFill>
                <a:schemeClr val="tx1">
                  <a:lumMod val="50000"/>
                </a:schemeClr>
              </a:solidFill>
              <a:latin typeface="Segoe Light" pitchFamily="34" charset="0"/>
            </a:endParaRPr>
          </a:p>
        </p:txBody>
      </p:sp>
      <p:sp>
        <p:nvSpPr>
          <p:cNvPr id="21" name="Rectangle 20"/>
          <p:cNvSpPr/>
          <p:nvPr/>
        </p:nvSpPr>
        <p:spPr bwMode="auto">
          <a:xfrm>
            <a:off x="383542" y="401487"/>
            <a:ext cx="1280160" cy="1280160"/>
          </a:xfrm>
          <a:prstGeom prst="rect">
            <a:avLst/>
          </a:prstGeom>
          <a:solidFill>
            <a:srgbClr val="FF3300"/>
          </a:solidFill>
          <a:ln>
            <a:noFill/>
            <a:headEnd type="none" w="med" len="med"/>
            <a:tailEnd type="none" w="med" len="med"/>
          </a:ln>
          <a:effectLst/>
        </p:spPr>
        <p:style>
          <a:lnRef idx="1">
            <a:schemeClr val="accent4"/>
          </a:lnRef>
          <a:fillRef idx="3">
            <a:schemeClr val="accent4"/>
          </a:fillRef>
          <a:effectRef idx="2">
            <a:schemeClr val="accent4"/>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a:r>
              <a:rPr lang="en-US" sz="8000" dirty="0" smtClean="0">
                <a:solidFill>
                  <a:prstClr val="white"/>
                </a:solidFill>
                <a:latin typeface="Segoe UI" pitchFamily="34" charset="0"/>
                <a:ea typeface="Segoe UI" pitchFamily="34" charset="0"/>
                <a:cs typeface="Segoe UI" pitchFamily="34" charset="0"/>
              </a:rPr>
              <a:t>9</a:t>
            </a:r>
            <a:endParaRPr lang="en-US" sz="1400" dirty="0">
              <a:gradFill>
                <a:gsLst>
                  <a:gs pos="0">
                    <a:srgbClr val="FFFFFF"/>
                  </a:gs>
                  <a:gs pos="100000">
                    <a:srgbClr val="FFFFFF"/>
                  </a:gs>
                </a:gsLst>
                <a:lin ang="5400000" scaled="0"/>
              </a:gradFill>
            </a:endParaRPr>
          </a:p>
        </p:txBody>
      </p:sp>
    </p:spTree>
    <p:extLst>
      <p:ext uri="{BB962C8B-B14F-4D97-AF65-F5344CB8AC3E}">
        <p14:creationId xmlns:p14="http://schemas.microsoft.com/office/powerpoint/2010/main" val="925900142"/>
      </p:ext>
    </p:extLst>
  </p:cSld>
  <p:clrMapOvr>
    <a:masterClrMapping/>
  </p:clrMapOvr>
  <p:transition>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7" name="Rectangle 56"/>
          <p:cNvSpPr/>
          <p:nvPr/>
        </p:nvSpPr>
        <p:spPr bwMode="auto">
          <a:xfrm>
            <a:off x="6094412" y="0"/>
            <a:ext cx="6094413" cy="6858000"/>
          </a:xfrm>
          <a:prstGeom prst="rect">
            <a:avLst/>
          </a:prstGeom>
          <a:solidFill>
            <a:srgbClr val="68217A"/>
          </a:solidFill>
          <a:ln>
            <a:noFill/>
            <a:headEnd type="none" w="med" len="med"/>
            <a:tailEnd type="none" w="med" len="med"/>
          </a:ln>
          <a:effectLst/>
        </p:spPr>
        <p:style>
          <a:lnRef idx="1">
            <a:schemeClr val="accent4"/>
          </a:lnRef>
          <a:fillRef idx="3">
            <a:schemeClr val="accent4"/>
          </a:fillRef>
          <a:effectRef idx="2">
            <a:schemeClr val="accent4"/>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a:endParaRPr lang="en-US" sz="3600" dirty="0">
              <a:gradFill>
                <a:gsLst>
                  <a:gs pos="0">
                    <a:srgbClr val="FFFFFF"/>
                  </a:gs>
                  <a:gs pos="100000">
                    <a:srgbClr val="FFFFFF"/>
                  </a:gs>
                </a:gsLst>
                <a:lin ang="5400000" scaled="0"/>
              </a:gradFill>
              <a:latin typeface="Segoe UI Light" pitchFamily="34" charset="0"/>
            </a:endParaRPr>
          </a:p>
        </p:txBody>
      </p:sp>
      <p:sp>
        <p:nvSpPr>
          <p:cNvPr id="7" name="TextBox 6"/>
          <p:cNvSpPr txBox="1"/>
          <p:nvPr/>
        </p:nvSpPr>
        <p:spPr>
          <a:xfrm>
            <a:off x="1845236" y="267746"/>
            <a:ext cx="3793486" cy="1969770"/>
          </a:xfrm>
          <a:prstGeom prst="rect">
            <a:avLst/>
          </a:prstGeom>
          <a:noFill/>
        </p:spPr>
        <p:txBody>
          <a:bodyPr wrap="square" lIns="0" tIns="0" rIns="0" bIns="0" rtlCol="0">
            <a:spAutoFit/>
          </a:bodyPr>
          <a:lstStyle/>
          <a:p>
            <a:pPr marL="171450" indent="-171450" defTabSz="914099"/>
            <a:r>
              <a:rPr lang="de-DE" sz="3200" dirty="0" smtClean="0">
                <a:latin typeface="Segoe UI Light" pitchFamily="34" charset="0"/>
              </a:rPr>
              <a:t>„Ich weiß, ich habe das Rezept irgendwo gespeichert. Bloß wo?”</a:t>
            </a:r>
            <a:endParaRPr lang="de-DE" sz="3200" dirty="0">
              <a:latin typeface="Segoe UI Light" pitchFamily="34" charset="0"/>
            </a:endParaRPr>
          </a:p>
        </p:txBody>
      </p:sp>
      <p:sp>
        <p:nvSpPr>
          <p:cNvPr id="8" name="TextBox 7"/>
          <p:cNvSpPr txBox="1"/>
          <p:nvPr/>
        </p:nvSpPr>
        <p:spPr>
          <a:xfrm>
            <a:off x="6566697" y="3554343"/>
            <a:ext cx="5622128" cy="2154436"/>
          </a:xfrm>
          <a:prstGeom prst="rect">
            <a:avLst/>
          </a:prstGeom>
          <a:noFill/>
        </p:spPr>
        <p:txBody>
          <a:bodyPr wrap="square" lIns="0" tIns="0" rIns="0" bIns="0" rtlCol="0">
            <a:spAutoFit/>
          </a:bodyPr>
          <a:lstStyle/>
          <a:p>
            <a:r>
              <a:rPr lang="de-DE" sz="2800" dirty="0" smtClean="0">
                <a:solidFill>
                  <a:schemeClr val="bg1"/>
                </a:solidFill>
                <a:latin typeface="Segoe UI Light" pitchFamily="34" charset="0"/>
              </a:rPr>
              <a:t>Nutzen Sie Scans der Rezepte und finden Sie diese mit der einfachen Suchfunktion nach Texten auch in Bildern in der neuen </a:t>
            </a:r>
            <a:r>
              <a:rPr lang="de-DE" sz="2800" b="1" dirty="0" smtClean="0">
                <a:solidFill>
                  <a:schemeClr val="bg1"/>
                </a:solidFill>
                <a:cs typeface="Segoe Pro"/>
              </a:rPr>
              <a:t>OneNote</a:t>
            </a:r>
            <a:r>
              <a:rPr lang="de-DE" sz="2800" dirty="0" smtClean="0">
                <a:solidFill>
                  <a:schemeClr val="bg1"/>
                </a:solidFill>
                <a:latin typeface="Segoe UI Light" pitchFamily="34" charset="0"/>
              </a:rPr>
              <a:t> App für Windows 8 wieder.</a:t>
            </a:r>
            <a:endParaRPr lang="de-DE" sz="2800" dirty="0">
              <a:solidFill>
                <a:schemeClr val="bg1"/>
              </a:solidFill>
              <a:latin typeface="Segoe UI Light" pitchFamily="34" charset="0"/>
            </a:endParaRPr>
          </a:p>
        </p:txBody>
      </p:sp>
      <p:pic>
        <p:nvPicPr>
          <p:cNvPr id="110" name="Picture 10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40291" y="6304246"/>
            <a:ext cx="1027834" cy="325154"/>
          </a:xfrm>
          <a:prstGeom prst="rect">
            <a:avLst/>
          </a:prstGeom>
        </p:spPr>
      </p:pic>
      <p:sp>
        <p:nvSpPr>
          <p:cNvPr id="9" name="Rectangle 8"/>
          <p:cNvSpPr/>
          <p:nvPr/>
        </p:nvSpPr>
        <p:spPr bwMode="auto">
          <a:xfrm>
            <a:off x="383542" y="401487"/>
            <a:ext cx="1280160" cy="1280160"/>
          </a:xfrm>
          <a:prstGeom prst="rect">
            <a:avLst/>
          </a:prstGeom>
          <a:solidFill>
            <a:srgbClr val="FF3300"/>
          </a:solidFill>
          <a:ln>
            <a:noFill/>
            <a:headEnd type="none" w="med" len="med"/>
            <a:tailEnd type="none" w="med" len="med"/>
          </a:ln>
          <a:effectLst/>
        </p:spPr>
        <p:style>
          <a:lnRef idx="1">
            <a:schemeClr val="accent4"/>
          </a:lnRef>
          <a:fillRef idx="3">
            <a:schemeClr val="accent4"/>
          </a:fillRef>
          <a:effectRef idx="2">
            <a:schemeClr val="accent4"/>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a:r>
              <a:rPr lang="en-US" sz="8000" dirty="0" smtClean="0">
                <a:solidFill>
                  <a:prstClr val="white"/>
                </a:solidFill>
                <a:latin typeface="Segoe UI" pitchFamily="34" charset="0"/>
                <a:ea typeface="Segoe UI" pitchFamily="34" charset="0"/>
                <a:cs typeface="Segoe UI" pitchFamily="34" charset="0"/>
              </a:rPr>
              <a:t>10</a:t>
            </a:r>
            <a:endParaRPr lang="en-US" sz="1400" dirty="0">
              <a:gradFill>
                <a:gsLst>
                  <a:gs pos="0">
                    <a:srgbClr val="FFFFFF"/>
                  </a:gs>
                  <a:gs pos="100000">
                    <a:srgbClr val="FFFFFF"/>
                  </a:gs>
                </a:gsLst>
                <a:lin ang="5400000" scaled="0"/>
              </a:gradFill>
            </a:endParaRPr>
          </a:p>
        </p:txBody>
      </p:sp>
      <p:pic>
        <p:nvPicPr>
          <p:cNvPr id="4" name="Picture 3" descr="trash-zoom.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731629" y="496737"/>
            <a:ext cx="2119977" cy="2745665"/>
          </a:xfrm>
          <a:prstGeom prst="rect">
            <a:avLst/>
          </a:prstGeom>
        </p:spPr>
      </p:pic>
      <p:pic>
        <p:nvPicPr>
          <p:cNvPr id="10" name="Picture 9" descr="trash-receipts2.png"/>
          <p:cNvPicPr>
            <a:picLocks noChangeAspect="1"/>
          </p:cNvPicPr>
          <p:nvPr/>
        </p:nvPicPr>
        <p:blipFill rotWithShape="1">
          <a:blip r:embed="rId5">
            <a:extLst>
              <a:ext uri="{28A0092B-C50C-407E-A947-70E740481C1C}">
                <a14:useLocalDpi xmlns:a14="http://schemas.microsoft.com/office/drawing/2010/main" val="0"/>
              </a:ext>
            </a:extLst>
          </a:blip>
          <a:srcRect b="14229"/>
          <a:stretch/>
        </p:blipFill>
        <p:spPr>
          <a:xfrm>
            <a:off x="351790" y="2114405"/>
            <a:ext cx="4786060" cy="4743595"/>
          </a:xfrm>
          <a:prstGeom prst="rect">
            <a:avLst/>
          </a:prstGeom>
        </p:spPr>
      </p:pic>
    </p:spTree>
    <p:extLst>
      <p:ext uri="{BB962C8B-B14F-4D97-AF65-F5344CB8AC3E}">
        <p14:creationId xmlns:p14="http://schemas.microsoft.com/office/powerpoint/2010/main" val="1329659943"/>
      </p:ext>
    </p:extLst>
  </p:cSld>
  <p:clrMapOvr>
    <a:masterClrMapping/>
  </p:clrMapOvr>
  <p:transition>
    <p:fade/>
  </p:transition>
  <p:timing>
    <p:tnLst>
      <p:par>
        <p:cTn id="1" dur="indefinite" restart="never" nodeType="tmRoot"/>
      </p:par>
    </p:tnLst>
  </p:timing>
</p:sld>
</file>

<file path=ppt/theme/theme1.xml><?xml version="1.0" encoding="utf-8"?>
<a:theme xmlns:a="http://schemas.openxmlformats.org/drawingml/2006/main" name="Office Theme">
  <a:themeElements>
    <a:clrScheme name="Custom 37">
      <a:dk1>
        <a:sysClr val="windowText" lastClr="000000"/>
      </a:dk1>
      <a:lt1>
        <a:sysClr val="window" lastClr="FFFFFF"/>
      </a:lt1>
      <a:dk2>
        <a:srgbClr val="595959"/>
      </a:dk2>
      <a:lt2>
        <a:srgbClr val="FFFFFF"/>
      </a:lt2>
      <a:accent1>
        <a:srgbClr val="EE7816"/>
      </a:accent1>
      <a:accent2>
        <a:srgbClr val="FEA500"/>
      </a:accent2>
      <a:accent3>
        <a:srgbClr val="FC4B00"/>
      </a:accent3>
      <a:accent4>
        <a:srgbClr val="595959"/>
      </a:accent4>
      <a:accent5>
        <a:srgbClr val="2473A8"/>
      </a:accent5>
      <a:accent6>
        <a:srgbClr val="6BBD46"/>
      </a:accent6>
      <a:hlink>
        <a:srgbClr val="FEA500"/>
      </a:hlink>
      <a:folHlink>
        <a:srgbClr val="FC4B00"/>
      </a:folHlink>
    </a:clrScheme>
    <a:fontScheme name="Segoe UI">
      <a:majorFont>
        <a:latin typeface="Segoe UI"/>
        <a:ea typeface=""/>
        <a:cs typeface=""/>
      </a:majorFont>
      <a:minorFont>
        <a:latin typeface="Segoe UI"/>
        <a:ea typeface=""/>
        <a:cs typeface=""/>
      </a:minorFont>
    </a:fontScheme>
    <a:fmtScheme name="Angle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20400000"/>
            </a:lightRig>
          </a:scene3d>
          <a:sp3d contourW="6350">
            <a:bevelT w="41275" h="19050" prst="angle"/>
            <a:contourClr>
              <a:schemeClr val="phClr">
                <a:shade val="25000"/>
                <a:satMod val="15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3"/>
        </a:solidFill>
        <a:ln>
          <a:noFill/>
          <a:headEnd type="none" w="med" len="med"/>
          <a:tailEnd type="none" w="med" len="med"/>
        </a:ln>
        <a:effectLst/>
      </a:spPr>
      <a:bodyPr vert="horz" wrap="square" lIns="91436" tIns="45718" rIns="91436" bIns="45718" numCol="1" rtlCol="0" anchor="ctr" anchorCtr="0" compatLnSpc="1">
        <a:prstTxWarp prst="textNoShape">
          <a:avLst/>
        </a:prstTxWarp>
      </a:bodyPr>
      <a:lstStyle>
        <a:defPPr algn="ctr" defTabSz="914099">
          <a:defRPr sz="1800" dirty="0">
            <a:gradFill>
              <a:gsLst>
                <a:gs pos="0">
                  <a:srgbClr val="FFFFFF"/>
                </a:gs>
                <a:gs pos="100000">
                  <a:srgbClr val="FFFFFF"/>
                </a:gs>
              </a:gsLst>
              <a:lin ang="5400000" scaled="0"/>
            </a:gradFill>
          </a:defRPr>
        </a:defPPr>
      </a:lstStyle>
      <a:style>
        <a:lnRef idx="1">
          <a:schemeClr val="accent4"/>
        </a:lnRef>
        <a:fillRef idx="3">
          <a:schemeClr val="accent4"/>
        </a:fillRef>
        <a:effectRef idx="2">
          <a:schemeClr val="accent4"/>
        </a:effectRef>
        <a:fontRef idx="minor">
          <a:schemeClr val="lt1"/>
        </a:fontRef>
      </a:style>
    </a:spDef>
    <a:txDef>
      <a:spPr>
        <a:noFill/>
      </a:spPr>
      <a:bodyPr wrap="square" lIns="0" tIns="0" rIns="0" bIns="0" rtlCol="0">
        <a:spAutoFit/>
      </a:bodyPr>
      <a:lstStyle>
        <a:defPPr>
          <a:defRPr dirty="0" err="1" smtClean="0">
            <a:gradFill>
              <a:gsLst>
                <a:gs pos="0">
                  <a:schemeClr val="tx1"/>
                </a:gs>
                <a:gs pos="86000">
                  <a:schemeClr val="tx1"/>
                </a:gs>
              </a:gsLst>
              <a:lin ang="5400000" scaled="0"/>
            </a:gradFill>
          </a:defRPr>
        </a:defPPr>
      </a:lstStyle>
    </a:tx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5F0C6956264F84697A0BC7B8654EB9C" ma:contentTypeVersion="1" ma:contentTypeDescription="Create a new document." ma:contentTypeScope="" ma:versionID="ec3f22cdb4289180bf24600a494625fb">
  <xsd:schema xmlns:xsd="http://www.w3.org/2001/XMLSchema" xmlns:xs="http://www.w3.org/2001/XMLSchema" xmlns:p="http://schemas.microsoft.com/office/2006/metadata/properties" xmlns:ns2="a76ec626-aa90-453b-957c-6163a6c665a9" targetNamespace="http://schemas.microsoft.com/office/2006/metadata/properties" ma:root="true" ma:fieldsID="fcd28b97cf7dafa2106aca5d8a25d5b2" ns2:_="">
    <xsd:import namespace="a76ec626-aa90-453b-957c-6163a6c665a9"/>
    <xsd:element name="properties">
      <xsd:complexType>
        <xsd:sequence>
          <xsd:element name="documentManagement">
            <xsd:complexType>
              <xsd:all>
                <xsd:element ref="ns2:Status"/>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76ec626-aa90-453b-957c-6163a6c665a9" elementFormDefault="qualified">
    <xsd:import namespace="http://schemas.microsoft.com/office/2006/documentManagement/types"/>
    <xsd:import namespace="http://schemas.microsoft.com/office/infopath/2007/PartnerControls"/>
    <xsd:element name="Status" ma:index="8" ma:displayName="Status" ma:default="Customer Ready" ma:format="Dropdown" ma:indexed="true" ma:internalName="Status">
      <xsd:simpleType>
        <xsd:restriction base="dms:Choice">
          <xsd:enumeration value="Customer Ready"/>
          <xsd:enumeration value="Partner Ready"/>
          <xsd:enumeration value="NDA"/>
          <xsd:enumeration value="Condifential. Internal use only!"/>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Status xmlns="a76ec626-aa90-453b-957c-6163a6c665a9">Customer Ready</Statu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1F090C1-009F-4535-8F0E-1114D79CA06E}"/>
</file>

<file path=customXml/itemProps2.xml><?xml version="1.0" encoding="utf-8"?>
<ds:datastoreItem xmlns:ds="http://schemas.openxmlformats.org/officeDocument/2006/customXml" ds:itemID="{1A0C9673-ACE8-4B2D-9E70-29967BD38039}"/>
</file>

<file path=customXml/itemProps3.xml><?xml version="1.0" encoding="utf-8"?>
<ds:datastoreItem xmlns:ds="http://schemas.openxmlformats.org/officeDocument/2006/customXml" ds:itemID="{A99B5B0F-CAA4-4FFA-946F-2ECDBBA6CFB2}"/>
</file>

<file path=docProps/app.xml><?xml version="1.0" encoding="utf-8"?>
<Properties xmlns="http://schemas.openxmlformats.org/officeDocument/2006/extended-properties" xmlns:vt="http://schemas.openxmlformats.org/officeDocument/2006/docPropsVTypes">
  <Template>Microsoft-Nokia-Template-FINAL</Template>
  <TotalTime>0</TotalTime>
  <Words>674</Words>
  <Application>Microsoft Office PowerPoint</Application>
  <PresentationFormat>Benutzerdefiniert</PresentationFormat>
  <Paragraphs>79</Paragraphs>
  <Slides>11</Slides>
  <Notes>11</Notes>
  <HiddenSlides>0</HiddenSlides>
  <MMClips>0</MMClips>
  <ScaleCrop>false</ScaleCrop>
  <HeadingPairs>
    <vt:vector size="6" baseType="variant">
      <vt:variant>
        <vt:lpstr>Verwendete Schriftarten</vt:lpstr>
      </vt:variant>
      <vt:variant>
        <vt:i4>9</vt:i4>
      </vt:variant>
      <vt:variant>
        <vt:lpstr>Design</vt:lpstr>
      </vt:variant>
      <vt:variant>
        <vt:i4>1</vt:i4>
      </vt:variant>
      <vt:variant>
        <vt:lpstr>Folientitel</vt:lpstr>
      </vt:variant>
      <vt:variant>
        <vt:i4>11</vt:i4>
      </vt:variant>
    </vt:vector>
  </HeadingPairs>
  <TitlesOfParts>
    <vt:vector size="21" baseType="lpstr">
      <vt:lpstr>Arial</vt:lpstr>
      <vt:lpstr>Segoe Light</vt:lpstr>
      <vt:lpstr>Segoe Print</vt:lpstr>
      <vt:lpstr>Segoe Pro</vt:lpstr>
      <vt:lpstr>Segoe Semibold</vt:lpstr>
      <vt:lpstr>Segoe UI</vt:lpstr>
      <vt:lpstr>Segoe UI Light</vt:lpstr>
      <vt:lpstr>Segoe UI Semibold</vt:lpstr>
      <vt:lpstr>Wingdings</vt:lpstr>
      <vt:lpstr>Office Theme</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vector>
  </TitlesOfParts>
  <Manager>&lt;Content Manager Name Here&gt;</Manager>
  <Company>Moore Presentations</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Mobile Productivity Solutions</dc:title>
  <dc:subject>Microsoft-Nokia-Template</dc:subject>
  <dc:creator>Kate Sojda</dc:creator>
  <dc:description>Template: Claudette Siroky, Amaxra</dc:description>
  <cp:lastModifiedBy>Steffen Ritter</cp:lastModifiedBy>
  <cp:revision>1124</cp:revision>
  <cp:lastPrinted>2011-12-01T18:19:25Z</cp:lastPrinted>
  <dcterms:created xsi:type="dcterms:W3CDTF">2010-09-03T16:37:57Z</dcterms:created>
  <dcterms:modified xsi:type="dcterms:W3CDTF">2012-11-14T11:49:29Z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0x01010075F0C6956264F84697A0BC7B8654EB9C</vt:lpwstr>
  </property>
  <property fmtid="{D5CDD505-2E9C-101B-9397-08002B2CF9AE}" pid="3" name="_NewReviewCycle">
    <vt:lpwstr/>
  </property>
</Properties>
</file>