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webp" ContentType="image/webp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  <p:sldId id="257" r:id="rId8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76496700" val="1234" rev64="64" revOS="3"/>
      <pr:smFileRevision xmlns:pr="smNativeData" xmlns="smNativeData" dt="1776496700" val="101"/>
      <pr:guideOptions xmlns:pr="smNativeData" xmlns="smNativeData" dt="1776496700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77" d="100"/>
          <a:sy n="77" d="100"/>
        </p:scale>
        <p:origin x="381" y="825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77" d="100"/>
          <a:sy n="77" d="100"/>
        </p:scale>
        <p:origin x="381" y="825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A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A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0102B8DB-95EC-574E-A2BA-631BF6F45436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A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A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44C2441E-50A9-97B2-E77A-A6E70A3411F3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CAg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CAg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10B7EAA-E4EC-5E88-A2B3-12DD30FD544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C2330CD-83F1-76C6-BF9B-75937ED54920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40573B4-FAB9-5085-F7BD-0CD03DF30159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B6C5C10-5EA6-39AA-E8D4-A8FF129A1EFD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79F8169-27CA-CA77-8427-D122CF697284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160EBA3-EDEC-351D-A2D8-1B48A596544E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FF53410-5EF2-A0C2-BC4D-A8977A034AFD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8B478F7-B995-E18E-DB0C-4FDB36422D1A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0FFD4F9-B79D-AA22-D347-41779A092514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C1460B5-FB91-4196-DFAC-0DC32EE22958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D67D279-37C0-3224-8EDF-C1719C917894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6903E3E-70DB-C5C8-9528-869D706663D3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FC52496-D882-90D2-CC7D-2E876A333A7B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695A88-C6FF-3CAC-B1D1-30F9149F4765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154A778-36CC-0151-82EC-C004E9A27495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66BBE4F-019B-3E48-D5D3-F71DF09D23A2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0AD2C0C-42BD-F8DA-F315-B48F625B05E1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2FF55A1-EFAF-AAA3-E147-19F61B09174C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94699BE-F094-136F-DAFE-063AD7B02C53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8DC3453-1D95-89C2-DB64-EB977A2A2DBE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D4FD7DD-9390-1A21-DEF7-657499B9283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101BB13-5DDC-544D-92B9-AB18F5F764FE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7FBC3FC7-8992-E9C9-DC04-7F9C714A2A2A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2BA7B749-07C6-F241-881F-F114F9517EA4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PDDja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wYAAAAAAAAvRgAADAkAAA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1045845" y="0"/>
            <a:ext cx="10363200" cy="1470660"/>
          </a:xfrm>
        </p:spPr>
        <p:txBody>
          <a:bodyPr/>
          <a:lstStyle/>
          <a:p>
            <a:pPr/>
            <a:r>
              <a:t>Test: Farbwechsel bei Klick auf Objekt</a:t>
            </a:r>
          </a:p>
        </p:txBody>
      </p:sp>
      <p:sp>
        <p:nvSpPr>
          <p:cNvPr id="3" name="Ellipse1"/>
          <p:cNvSpPr>
            <a:extLst>
              <a:ext uri="smNativeData">
                <pr:smNativeData xmlns:pr="smNativeData" xmlns="smNativeData" val="SMDATA_16_PDDjaRMAAAAlAAAAZgAAAA8BAAAAkAAAAEgAAACQAAAASAAAAAAAAAAAAAAAAAAAAAEAAABQAAAAAAAAAAAA8D8AAAAAAADw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yhsAACULAAA2LwAAkR4AAAAAAAAmAAAACAAAAP//////////MAAAABQAAAAAAAAAAAD//wAAAQAAAP//AAABAA=="/>
              </a:ext>
            </a:extLst>
          </p:cNvSpPr>
          <p:nvPr/>
        </p:nvSpPr>
        <p:spPr>
          <a:xfrm>
            <a:off x="4517390" y="1811655"/>
            <a:ext cx="3157220" cy="3157220"/>
          </a:xfrm>
          <a:prstGeom prst="ellips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4" name="Textbox1"/>
          <p:cNvSpPr txBox="1">
            <a:extLst>
              <a:ext uri="smNativeData">
                <pr:smNativeData xmlns:pr="smNativeData" xmlns="smNativeData" val="SMDATA_16_PDDjaRMAAAAlAAAAEgAAAE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IYJ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1AgAAKogAAAoSgAA6iIAAAAgAAAmAAAACAAAAP//////////MAAAABQAAAAAAAAAAAD//wAAAQAAAP//AAABAA=="/>
              </a:ext>
            </a:extLst>
          </p:cNvSpPr>
          <p:nvPr/>
        </p:nvSpPr>
        <p:spPr>
          <a:xfrm>
            <a:off x="1435100" y="5309870"/>
            <a:ext cx="106197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/>
            <a:r>
              <a:t>Sämtliche Effekte von Eigenschaften der Animation „</a:t>
            </a:r>
            <a:r>
              <a:rPr b="1" cap="none"/>
              <a:t>ENDE</a:t>
            </a:r>
            <a:r>
              <a:t>“ funktionieren nicht!!! (Siehe nächste Folie zur Info)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7F00"/>
                                      </p:to>
                                    </p:animClr>
                                    <p:set>
                                      <p:cBhvr>
                                        <p:cTn id="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id="9"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 advAuto="0"/>
    </p:bldLst>
    <p:extLst>
      <p:ext uri="smNativeData">
        <pr:smNativeData xmlns:pr="smNativeData" xmlns="smNativeData" val="PDDjaQEAAAAFAAAA/f///wMAAAABAAAAAQAAAAAAAAAAfwAAAAAAAA==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xmlns="smNativeData" val="SMDATA_18_PDDjaR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C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AAAAAAAAAAA/0oAAGsiAAAA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365" cy="559498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kurt</cp:lastModifiedBy>
  <cp:revision>0</cp:revision>
  <dcterms:created xsi:type="dcterms:W3CDTF">2026-04-18T06:09:59Z</dcterms:created>
  <dcterms:modified xsi:type="dcterms:W3CDTF">2026-04-18T07:18:20Z</dcterms:modified>
</cp:coreProperties>
</file>