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  <p:sldId id="257" r:id="rId7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25929567" val="1032" rev64="64" revOS="3"/>
  <pr:smFileRevision xmlns:pr="smNativeData" xmlns="smNativeData" dt="1625929567" val="101"/>
  <p:prnPr scaleToFitPaper="1"/>
  <p:showPr showNarration="1">
    <p:penClr>
      <a:srgbClr val="0000FF"/>
    </p:penClr>
  </p:showPr>
  <p:extLst>
    <p:ext uri="smNativeData">
      <pr:guideOptions xmlns:pr="smNativeData" xmlns="smNativeData" dt="1625929567" snapToGrid="1" snapToBorders="1" snapToGuides="1"/>
      <pr:pdfExportOpt xmlns:pr="smNativeData" xmlns="smNativeData" dt="1625929567" pagesRangeIndex="1" pagesSelectionIndex="0" qualityIndex="3" embedFonts="2" pdfaType="0" useJpegs="0" useSubsetFonts="1" useAlpha="1" relativeLinks="0" taggedPdf="1" pane="0" zoom="1" zoomContents="100" layout="1" includeDoc="0" viewFlags="0" openViewer="1" jpegQuality="90" flags="252" layoutIndex="0" exportSlideNames="0" name="/Daten/Softmaker Presentation 2021 hat Probleme PDF-Export01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4" d="100"/>
          <a:sy n="94" d="100"/>
        </p:scale>
        <p:origin x="381" y="769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4" d="100"/>
          <a:sy n="94" d="100"/>
        </p:scale>
        <p:origin x="381" y="769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3ADFA96-D89E-F80C-D015-2E59B45B267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3F7A5C8-86AE-A253-E04F-7006EB011625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614A39E-D08B-4155-C5AC-2600EDE23373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69132C6-88BB-C4C4-F529-7E917C67032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A406342-0CA7-1595-E9F8-FAC02DB61FAF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B21454D-03E6-74B3-A899-F5E60BD75EA0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/>
            </a:lvl1pPr>
            <a:lvl2pPr marL="457200" indent="0">
              <a:buNone/>
              <p:prBullet>
                <a:buNone/>
              </p:prBullet>
              <a:defRPr sz="1800"/>
            </a:lvl2pPr>
            <a:lvl3pPr marL="914400" indent="0">
              <a:buNone/>
              <p:prBullet>
                <a:buNone/>
              </p:prBullet>
              <a:defRPr sz="1600"/>
            </a:lvl3pPr>
            <a:lvl4pPr marL="1371600" indent="0">
              <a:buNone/>
              <p:prBullet>
                <a:buNone/>
              </p:prBullet>
              <a:defRPr sz="1400"/>
            </a:lvl4pPr>
            <a:lvl5pPr marL="1828800" indent="0">
              <a:buNone/>
              <p:prBullet>
                <a:buNone/>
              </p:prBullet>
              <a:defRPr sz="1400"/>
            </a:lvl5pPr>
            <a:lvl6pPr marL="2286000" indent="0">
              <a:buNone/>
              <p:prBullet>
                <a:buNone/>
              </p:prBullet>
              <a:defRPr sz="1400"/>
            </a:lvl6pPr>
            <a:lvl7pPr marL="2743200" indent="0">
              <a:buNone/>
              <p:prBullet>
                <a:buNone/>
              </p:prBullet>
              <a:defRPr sz="1400"/>
            </a:lvl7pPr>
            <a:lvl8pPr marL="3200400" indent="0">
              <a:buNone/>
              <p:prBullet>
                <a:buNone/>
              </p:prBullet>
              <a:defRPr sz="1400"/>
            </a:lvl8pPr>
            <a:lvl9pPr marL="3657600" indent="0">
              <a:buNone/>
              <p:prBullet>
                <a:buNone/>
              </p:prBullet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6AEF95-DBD9-3F19-97D2-2D4CA19C617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0042ACA9-E7ED-175A-A3FA-110FE2B4554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57A6969-27E8-2F9F-A6C2-D1CA278C5084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FD66D4D-0382-839B-CC6E-F5CE23203AA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0951C977-39E4-043F-AAE9-CF6A87A75C9A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310EF55-1BEE-4519-A0A8-ED4CA1E656B8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AC91F8-B6D2-F967-9C14-4032DF5A6A15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C82F019-5781-D706-CF3A-A153BE7439F4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B644288-C696-31B4-D8DC-30E10C922E65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2A62520-6E9F-F3D3-D11E-98866B5027CD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1F12F56F-21F2-4703-BCAA-D756BBE44A82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3889527-69BE-DD63-F030-9F36DB7E06CA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3EAED11-5FDE-BF1B-9052-A94EA31C66FC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F189F48-06C2-4D69-8CA0-F03CD1EE7AA5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9616AEC-A2D4-349C-9AD9-54C924976C01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0CC026E-208D-99F4-C374-D6A14C3A358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7F3AC5E-10DA-A65A-944B-E60FE20562B3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427BC69-27C9-724A-879F-D11FF2D17184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E55321-6FA3-B0A5-ED5D-99F01D131BC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0609CE60-2EEB-5C38-A5B1-D86D80FF538D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228163C-72EF-7DE0-A190-84B558DE57D1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0583034-7A8D-0DC6-C3E0-8C937EAE35D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07A27429-67EA-F782-A41A-91D73A5452C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8D87CC7-89D5-8D8A-9B60-7FDF322E6D2A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9CD3770-3E84-98C1-CA75-C894793B3C9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AA68A12-5CD7-F37C-991E-AA29C4506FFF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797D7D-33D6-2C8B-98C1-C5DE338F6E90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40C3C179-37AD-9637-E37B-C1628F35159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fld id="{75468177-3998-1377-D6FE-CF22CFB0209A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48DA5BF9-B7A5-8FAD-EB62-41F8152C1D1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.png"/><Relationship Id="rId3" Type="http://schemas.openxmlformats.org/officeDocument/2006/relationships/image" Target="../media/image2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3"/>
          <p:cNvPicPr>
            <a:picLocks noChangeAspect="1"/>
            <a:extLst>
              <a:ext uri="smNativeData">
                <pr:smNativeData xmlns:pr="smNativeData" xmlns="smNativeData" val="SMDATA_18_X7fpY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M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JE1AACMFQAA8kYAALAl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8707755" y="3502660"/>
            <a:ext cx="2825115" cy="262382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Grafik2"/>
          <p:cNvPicPr>
            <a:picLocks noChangeAspect="1"/>
            <a:extLst>
              <a:ext uri="smNativeData">
                <pr:smNativeData xmlns:pr="smNativeData" xmlns="smNativeData" val="SMDATA_18_X7fpY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AAAAAAAAAAAEAAACAgIAKMgAAAGQAAABkAAAAeAAAAHgAAAAAAAAAzMzMAAAAAABQAAAAUAAAAGQAAABkAAAAAAAAAAcAAAA4AAAAAAAAAAAAAAAAAAAA////AAAAAAAAAAAAAAAAAOACAAAAAAAAyg8AAAAAAABkAAAAZAAAAAAAAAAjAAAABAAAAGQAAAAXAAAAFAAAAAAAAAAAAAAA/38AAP9/AAAAAAAACQAAAAQAAAAAAAAAHgAAAGgAAAAAAAAAAAAAAAAAAAAAAAAAAAAAABAnAAAQJwAAAAAAAAAAAAAAAAAAAAAAAAAAAAAAAAAAAAAAAAAAAADI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FkuAACcBwAAQEcAADEUAAAQAAAAJgAAAAgAAAD//////////zAAAAAUAAAAAAAAAAAA//8AAAEAAAD//wAAAQA="/>
              </a:ext>
            </a:extLst>
          </p:cNvPicPr>
          <p:nvPr/>
        </p:nvPicPr>
        <p:blipFill>
          <a:blip r:embed="rId2"/>
          <a:srcRect l="0" t="7360" r="0" b="40420"/>
          <a:stretch>
            <a:fillRect/>
          </a:stretch>
        </p:blipFill>
        <p:spPr>
          <a:xfrm>
            <a:off x="7534275" y="1236980"/>
            <a:ext cx="4048125" cy="20453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Folientitel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19f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Xhs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4175760"/>
          </a:xfrm>
        </p:spPr>
        <p:txBody>
          <a:bodyPr/>
          <a:lstStyle/>
          <a:p>
            <a:pPr/>
            <a:r>
              <a:t>Softmaker Presentation 2021 hat Probleme beim Export als PDF, wenn darin Grafiken eingebunden sindund mit anderen Objekten kombiniert wird. Der Lage der einzelnen Teile passt nicht beim Export oder Ausdruck.</a:t>
            </a:r>
          </a:p>
          <a:p>
            <a:pPr/>
            <a:r>
              <a:t>Auch beim Beschneiden der Grafik in Presentation stimmt der Export in eine PDF-Datei (und auch der Papierausdruck) nicht.</a:t>
            </a:r>
          </a:p>
        </p:txBody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AAAAAAmAAAACAAAAA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Grafik PNG-Format + Ergänzungen</a:t>
            </a:r>
          </a:p>
          <a:p>
            <a:pPr marL="0" indent="0">
              <a:buNone/>
              <p:prBullet>
                <a:buNone/>
              </p:prBullet>
            </a:pPr>
          </a:p>
          <a:p>
            <a:pPr marL="0" indent="0">
              <a:buNone/>
              <p:prBullet>
                <a:buNone/>
              </p:prBullet>
              <a:defRPr sz="3600"/>
            </a:pPr>
          </a:p>
          <a:p>
            <a:pPr marL="0" indent="0">
              <a:buNone/>
              <p:prBullet>
                <a:buNone/>
              </p:prBullet>
              <a:defRPr sz="2200"/>
            </a:pPr>
            <a:r>
              <a:t>hier ist der Name einzutragen</a:t>
            </a:r>
          </a:p>
          <a:p>
            <a:pPr marL="0" indent="0">
              <a:buNone/>
              <p:prBullet>
                <a:buNone/>
              </p:prBullet>
              <a:defRPr sz="1400">
                <a:solidFill>
                  <a:srgbClr val="FF0000"/>
                </a:solidFill>
              </a:defRPr>
            </a:pPr>
            <a:r>
              <a:t>Die geschnitte Grafik wird gar nicht angezeigt:</a:t>
            </a:r>
          </a:p>
          <a:p>
            <a:pPr marL="0" indent="0">
              <a:buNone/>
              <p:prBullet>
                <a:buNone/>
              </p:prBullet>
              <a:defRPr sz="4000"/>
            </a:pPr>
          </a:p>
          <a:p>
            <a:pPr marL="0" indent="0">
              <a:buNone/>
              <p:prBullet>
                <a:buNone/>
              </p:prBullet>
              <a:defRPr sz="2400"/>
            </a:pPr>
            <a:r>
              <a:t>Grafik ungeschnitten mit </a:t>
            </a:r>
          </a:p>
          <a:p>
            <a:pPr marL="0" indent="0">
              <a:buNone/>
              <p:prBullet>
                <a:buNone/>
              </p:prBullet>
            </a:pPr>
            <a:r>
              <a:t>Ergänzung: Fehler</a:t>
            </a:r>
          </a:p>
          <a:p>
            <a:pPr marL="0" indent="0">
              <a:buNone/>
              <p:prBullet>
                <a:buNone/>
              </p:prBullet>
              <a:defRPr sz="1400">
                <a:solidFill>
                  <a:srgbClr val="FF0000"/>
                </a:solidFill>
              </a:defRPr>
            </a:pPr>
            <a:r>
              <a:t>Die Spitze des Symbols zeigt genau </a:t>
            </a:r>
          </a:p>
          <a:p>
            <a:pPr marL="0" indent="0">
              <a:buNone/>
              <p:prBullet>
                <a:buNone/>
              </p:prBullet>
              <a:defRPr sz="1400">
                <a:solidFill>
                  <a:srgbClr val="FF0000"/>
                </a:solidFill>
              </a:defRPr>
            </a:pPr>
            <a:r>
              <a:t>auf die zweite Zeile des Textfeldes,								xxx xxx </a:t>
            </a:r>
          </a:p>
          <a:p>
            <a:pPr marL="0" indent="0">
              <a:buNone/>
              <p:prBullet>
                <a:buNone/>
              </p:prBullet>
              <a:defRPr sz="1400">
                <a:solidFill>
                  <a:srgbClr val="FF0000"/>
                </a:solidFill>
              </a:defRPr>
            </a:pPr>
            <a:r>
              <a:t>nicht auf das Ende des letzten Textabsatzes.</a:t>
            </a:r>
          </a:p>
          <a:p>
            <a:pPr marL="0" indent="0">
              <a:buNone/>
              <p:prBullet>
                <a:buNone/>
              </p:prBullet>
              <a:defRPr sz="1400">
                <a:solidFill>
                  <a:srgbClr val="FF0000"/>
                </a:solidFill>
              </a:defRPr>
            </a:pPr>
            <a:r>
              <a:t>die XXX stehen in der 1. Freitextzeile</a:t>
            </a:r>
          </a:p>
          <a:p>
            <a:pPr marL="0" indent="0">
              <a:buNone/>
              <p:prBullet>
                <a:buNone/>
              </p:prBullet>
            </a:pPr>
          </a:p>
          <a:p>
            <a:pPr marL="0" indent="0">
              <a:buNone/>
              <p:prBullet>
                <a:buNone/>
              </p:prBullet>
            </a:pPr>
          </a:p>
        </p:txBody>
      </p:sp>
      <p:sp>
        <p:nvSpPr>
          <p:cNvPr id="6" name="Folientext2"/>
          <p:cNvSpPr>
            <a:spLocks noGrp="1" noChangeArrowheads="1"/>
            <a:extLst>
              <a:ext uri="smNativeData">
                <pr:smNativeData xmlns:pr="smNativeData" xmlns="smNativeData" val="SMDATA_16_X7fp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laWs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EcAABtHAAAsCUAABAAAAAmAAAACAAAAAE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609600" y="4664075"/>
            <a:ext cx="4011295" cy="1462405"/>
          </a:xfrm>
        </p:spPr>
        <p:txBody>
          <a:bodyPr/>
          <a:lstStyle/>
          <a:p>
            <a:pPr/>
          </a:p>
        </p:txBody>
      </p:sp>
      <p:pic>
        <p:nvPicPr>
          <p:cNvPr id="7" name="Grafik1"/>
          <p:cNvPicPr>
            <a:picLocks noChangeAspect="1"/>
            <a:extLst>
              <a:ext uri="smNativeData">
                <pr:smNativeData xmlns:pr="smNativeData" xmlns="smNativeData" val="SMDATA_18_X7fpY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SAwI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IAlAAAZHgAAtTQAAEop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892675"/>
            <a:ext cx="2472055" cy="18192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Ellipse1"/>
          <p:cNvSpPr>
            <a:extLst>
              <a:ext uri="smNativeData">
                <pr:smNativeData xmlns:pr="smNativeData" xmlns="smNativeData" val="SMDATA_16_X7fpYBMAAAAlAAAAZgAAAA8BAAAAkAAAAEgAAACQAAAASAAAAAAAAAAAAAAAAAAAAAEAAABQAAAA1iPsGBa07z8AAAAAAADw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jCEAABkeAABZLgAARyQAABAAAAAmAAAACAAAAP//////////MAAAABQAAAAAAAAAAAD//wAAAQAAAP//AAABAA=="/>
              </a:ext>
            </a:extLst>
          </p:cNvSpPr>
          <p:nvPr/>
        </p:nvSpPr>
        <p:spPr>
          <a:xfrm>
            <a:off x="5453380" y="4892675"/>
            <a:ext cx="2080895" cy="1004570"/>
          </a:xfrm>
          <a:prstGeom prst="pie">
            <a:avLst>
              <a:gd name="adj1" fmla="val 16400163"/>
              <a:gd name="adj2" fmla="val 1620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AutoForm2"/>
          <p:cNvSpPr>
            <a:extLst>
              <a:ext uri="smNativeData">
                <pr:smNativeData xmlns:pr="smNativeData" xmlns="smNativeData" val="SMDATA_16_X7fpYBMAAAAlAAAAeQ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zkAAGIEAACvQgAAPg0AABAAAAAmAAAACAAAAP//////////MAAAABQAAAAAAAAAAAD//wAAAQAAAP//AAABAA=="/>
              </a:ext>
            </a:extLst>
          </p:cNvSpPr>
          <p:nvPr/>
        </p:nvSpPr>
        <p:spPr>
          <a:xfrm>
            <a:off x="9399905" y="712470"/>
            <a:ext cx="1440180" cy="1440180"/>
          </a:xfrm>
          <a:prstGeom prst="lightningBol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Linie1"/>
          <p:cNvSpPr>
            <a:extLst>
              <a:ext uri="smNativeData">
                <pr:smNativeData xmlns:pr="smNativeData" xmlns="smNativeData" val="SMDATA_16_X7fpYB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P8AAAAoAAAAAQAAAAIAAAAAAAAAAAAAAAA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P8AAAB/f38AgICAA8zMzADAwP8Af39/AAAAAAAAAAAAAAAAAAAAAAAAAAAAIQAAABgAAAAUAAAAaTUAANsTAAD6QwAA3RMAABAAAAAmAAAACAAAAP//////////MAAAABQAAAAAAAAAAAD//wAAAQAAAP//AAABAA=="/>
              </a:ext>
            </a:extLst>
          </p:cNvSpPr>
          <p:nvPr/>
        </p:nvSpPr>
        <p:spPr>
          <a:xfrm flipV="1">
            <a:off x="8682355" y="3227705"/>
            <a:ext cx="2367915" cy="127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AutoForm1"/>
          <p:cNvSpPr>
            <a:extLst>
              <a:ext uri="smNativeData">
                <pr:smNativeData xmlns:pr="smNativeData" xmlns="smNativeData" val="SMDATA_16_X7fpYBMAAAAlAAAAeQ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S4AAIwVAAAtNwAA5h4AABAAAAAmAAAACAAAAP//////////MAAAABQAAAAAAAAAAAD//wAAAQAAAP//AAABAA=="/>
              </a:ext>
            </a:extLst>
          </p:cNvSpPr>
          <p:nvPr/>
        </p:nvSpPr>
        <p:spPr>
          <a:xfrm rot="19602560">
            <a:off x="7534275" y="3502660"/>
            <a:ext cx="1435100" cy="1520190"/>
          </a:xfrm>
          <a:prstGeom prst="lightningBol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jb</cp:lastModifiedBy>
  <cp:revision>0</cp:revision>
  <dcterms:created xsi:type="dcterms:W3CDTF">2021-07-10T11:45:46Z</dcterms:created>
  <dcterms:modified xsi:type="dcterms:W3CDTF">2021-07-10T15:06:07Z</dcterms:modified>
</cp:coreProperties>
</file>