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fntdata" ContentType="application/x-fontdata"/>
  <Default Extension="bmp" ContentType="image/bmp"/>
  <Default Extension="jpeg" ContentType="image/jpeg"/>
  <Default Extension="png" ContentType="image/png"/>
  <Default Extension="gif" ContentType="image/gif"/>
  <Default Extension="tif" ContentType="image/tif"/>
  <Default Extension="emf" ContentType="image/x-emf"/>
  <Default Extension="wmf" ContentType="image/x-wmf"/>
  <Default Extension="pct" ContentType="image/pct"/>
  <Default Extension="pcx" ContentType="image/pcx"/>
  <Default Extension="tga" ContentType="image/tga"/>
  <Default Extension="avi" ContentType="video/avi"/>
  <Default Extension="wmv" ContentType="video/wmv"/>
  <Default Extension="mpg" ContentType="video/mpeg"/>
  <Default Extension="mpeg" ContentType="video/mpeg"/>
  <Default Extension="mp2" ContentType="video/mpeg"/>
  <Default Extension="mp4" ContentType="video/mpeg"/>
  <Default Extension="wma" ContentType="audio/x-ms-wma"/>
  <Default Extension="mid" ContentType="audio/unknown"/>
  <Default Extension="midi" ContentType="audio/unknown"/>
  <Default Extension="rmi" ContentType="audio/unknown"/>
  <Default Extension="mp3" ContentType="audio/unknown"/>
  <Default Extension="wav" ContentType="audio/wav"/>
  <Default Extension="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sm.presentations.presentationml.presentation.main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slideMasters/slideMaster1.xml" ContentType="application/vnd.openxmlformats-officedocument.presentationml.slideMaster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</Types>
</file>

<file path=_rels/.rels><?xml version="1.0" encoding="UTF-8" standalone="yes" 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</file>

<file path=ppt/presentation.xml><?xml version="1.0" encoding="utf-8"?>
<p:presentation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sldMasterIdLst>
    <p:sldMasterId id="2147483648" r:id="rId5"/>
  </p:sldMasterIdLst>
  <p:notesMasterIdLst>
    <p:notesMasterId r:id="rId6"/>
  </p:notesMasterIdLst>
  <p:sldIdLst>
    <p:sldId id="256" r:id="rId7"/>
    <p:sldId id="257" r:id="rId8"/>
    <p:sldId id="259" r:id="rId9"/>
    <p:sldId id="258" r:id="rId10"/>
  </p:sldIdLst>
  <p:hf sldNum="0" hdr="0" ftr="0" dt="0">
    <p:prHF dtFmt="0"/>
  </p:hf>
  <p:sldSz cx="9144000" cy="6858000"/>
  <p:notesSz cx="6858000" cy="9144000"/>
  <p:defaultTextStyle>
    <a:lvl1pPr marL="0" marR="0" indent="0" algn="l" defTabSz="449580"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1pPr>
    <a:lvl2pPr marL="457200" marR="0" indent="0" algn="l" defTabSz="449580"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2pPr>
    <a:lvl3pPr marL="914400" marR="0" indent="0" algn="l" defTabSz="449580"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3pPr>
    <a:lvl4pPr marL="1371600" marR="0" indent="0" algn="l" defTabSz="449580"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4pPr>
    <a:lvl5pPr marL="1828800" marR="0" indent="0" algn="l" defTabSz="449580"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5pPr>
    <a:lvl6pPr marL="2286000" marR="0" indent="0" algn="l" defTabSz="449580"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6pPr>
    <a:lvl7pPr marL="2743200" marR="0" indent="0" algn="l" defTabSz="449580"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7pPr>
    <a:lvl8pPr marL="3200400" marR="0" indent="0" algn="l" defTabSz="449580"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8pPr>
    <a:lvl9pPr marL="3657600" marR="0" indent="0" algn="l" defTabSz="449580"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9pPr>
  </p:defaultTextStyle>
</p:presentation>
</file>

<file path=ppt/presProps.xml><?xml version="1.0" encoding="utf-8"?>
<p:presentationPr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r:smAppRevision xmlns:pr="smNativeData" dt="1581497079" val="974" revOS="4"/>
  <pr:smFileRevision xmlns:pr="smNativeData" dt="1581497079" val="101"/>
  <p:showPr showNarration="1">
    <p:penClr>
      <a:srgbClr val="0000FF"/>
    </p:penClr>
  </p:showPr>
  <p:extLst>
    <p:ext uri="smNativeData">
      <pr:guideOptions xmlns:pr="smNativeData" dt="1581497079" snapToGrid="1" snapToBorders="1" snapToGuides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slideViewPr>
    <p:cSldViewPr snapToObjects="1" showGuides="1">
      <p:cViewPr varScale="1">
        <p:scale>
          <a:sx n="82" d="100"/>
          <a:sy n="82" d="100"/>
        </p:scale>
        <p:origin x="1059" y="213"/>
      </p:cViewPr>
      <p:guideLst x="0" y="0">
        <p:guide orient="horz" pos="2160"/>
        <p:guide pos="2880"/>
      </p:guideLst>
    </p:cSldViewPr>
  </p:slideViewPr>
  <p:outlineViewPr>
    <p:cViewPr>
      <p:scale>
        <a:sx n="303" d="100"/>
        <a:sy n="303" d="100"/>
      </p:scale>
      <p:origin x="0" y="0"/>
    </p:cViewPr>
  </p:outlineViewPr>
  <p:sorterViewPr>
    <p:cViewPr>
      <p:scale>
        <a:sx n="21" d="100"/>
        <a:sy n="21" d="100"/>
      </p:scale>
      <p:origin x="0" y="0"/>
    </p:cViewPr>
  </p:sorterViewPr>
  <p:notesViewPr>
    <p:cSldViewPr snapToObjects="1" showGuides="1">
      <p:cViewPr>
        <p:scale>
          <a:sx n="82" d="100"/>
          <a:sy n="82" d="100"/>
        </p:scale>
        <p:origin x="1059" y="213"/>
      </p:cViewPr>
      <p:guideLst x="0" y="0">
        <p:guide orient="horz" pos="2880"/>
        <p:guide pos="2160"/>
      </p:guideLst>
    </p:cSldViewPr>
  </p:notesViewPr>
  <p:gridSpacing cx="71755" cy="71755"/>
</p:viewPr>
</file>

<file path=ppt/_rels/presentation.xml.rels><?xml version="1.0" encoding="UTF-8" standalone="yes" 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tableStyles" Target="tableStyles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/Relationships>
</file>

<file path=ppt/notesMasters/_rels/notesMaster1.xml.rels><?xml version="1.0" encoding="UTF-8" standalone="yes" 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grafik1"/>
          <p:cNvSpPr>
            <a:spLocks noGrp="1" noChangeArrowheads="1"/>
            <a:extLst>
              <a:ext uri="smNativeData">
                <pr:smNativeData xmlns:pr="smNativeData" val="SMDATA_13_97pDX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AIBwAAOAQAACgjAABQGQAAEAAAACYAAAAIAAAA//////////8="/>
              </a:ext>
            </a:extLst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val="SMDATA_13_97pDX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cAaAA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AAAAAAuBoAADAqAABAOAAAEAAAACYAAAAIAAAA//////////8="/>
              </a:ext>
            </a:extLst>
          </p:cNvSpPr>
          <p:nvPr>
            <p:ph type="body" idx="3"/>
          </p:nvPr>
        </p:nvSpPr>
        <p:spPr>
          <a:xfrm>
            <a:off x="0" y="4343400"/>
            <a:ext cx="6858000" cy="4800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>
    <p:prHF dtFmt="0"/>
  </p:hf>
  <p:notesStyle>
    <a:lvl1pPr marL="0" marR="0" indent="0" algn="l" defTabSz="914400"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1pPr>
    <a:lvl2pPr marL="457200" marR="0" indent="0" algn="l" defTabSz="914400"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2pPr>
    <a:lvl3pPr marL="914400" marR="0" indent="0" algn="l" defTabSz="914400"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3pPr>
    <a:lvl4pPr marL="1371600" marR="0" indent="0" algn="l" defTabSz="914400"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4pPr>
    <a:lvl5pPr marL="1828800" marR="0" indent="0" algn="l" defTabSz="914400"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5pPr>
    <a:lvl6pPr marL="2286000" marR="0" indent="0" algn="l" defTabSz="914400"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6pPr>
    <a:lvl7pPr marL="2743200" marR="0" indent="0" algn="l" defTabSz="914400"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7pPr>
    <a:lvl8pPr marL="3200400" marR="0" indent="0" algn="l" defTabSz="914400"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8pPr>
    <a:lvl9pPr marL="3657600" marR="0" indent="0" algn="l" defTabSz="914400"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9pPr>
  </p:notesStyle>
</p:notesMaster>
</file>

<file path=ppt/slideLayouts/_rels/slideLayout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title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3_97pDX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BAAAAA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A4BAAAGg0AAAg0AAAmFgAAEAAAACYAAAAIAAAAAQAAAAAAAAA="/>
              </a:ext>
            </a:extLst>
          </p:cNvSpPr>
          <p:nvPr>
            <p:ph type="ctrTitle"/>
          </p:nvPr>
        </p:nvSpPr>
        <p:spPr>
          <a:xfrm>
            <a:off x="685800" y="2129790"/>
            <a:ext cx="7772400" cy="1470660"/>
          </a:xfrm>
        </p:spPr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untertitel1"/>
          <p:cNvSpPr>
            <a:spLocks noGrp="1" noChangeArrowheads="1"/>
            <a:extLst>
              <a:ext uri="smNativeData">
                <pr:smNativeData xmlns:pr="smNativeData" val="SMDATA_13_97pDX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BwCAAA6BcAANAvAACwIgAAEAAAACYAAAAIAAAAAYAAAAAAAAA="/>
              </a:ext>
            </a:extLst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p:prBullet>
                <a:buNone/>
              </p:prBullet>
            </a:lvl1pPr>
            <a:lvl2pPr marL="457200" indent="0" algn="ctr">
              <a:buNone/>
              <p:prBullet>
                <a:buNone/>
              </p:prBullet>
            </a:lvl2pPr>
            <a:lvl3pPr marL="914400" indent="0" algn="ctr">
              <a:buNone/>
              <p:prBullet>
                <a:buNone/>
              </p:prBullet>
            </a:lvl3pPr>
            <a:lvl4pPr marL="1371600" indent="0" algn="ctr">
              <a:buNone/>
              <p:prBullet>
                <a:buNone/>
              </p:prBullet>
            </a:lvl4pPr>
            <a:lvl5pPr marL="1828800" indent="0" algn="ctr">
              <a:buNone/>
              <p:prBullet>
                <a:buNone/>
              </p:prBullet>
            </a:lvl5pPr>
            <a:lvl6pPr marL="2286000" indent="0" algn="ctr">
              <a:buNone/>
              <p:prBullet>
                <a:buNone/>
              </p:prBullet>
            </a:lvl6pPr>
            <a:lvl7pPr marL="2743200" indent="0" algn="ctr">
              <a:buNone/>
              <p:prBullet>
                <a:buNone/>
              </p:prBullet>
            </a:lvl7pPr>
            <a:lvl8pPr marL="3200400" indent="0" algn="ctr">
              <a:buNone/>
              <p:prBullet>
                <a:buNone/>
              </p:prBullet>
            </a:lvl8pPr>
            <a:lvl9pPr marL="3657600" indent="0" algn="ctr">
              <a:buNone/>
              <p:prBullet>
                <a:buNone/>
              </p:prBullet>
            </a:lvl9pPr>
          </a:lstStyle>
          <a:p>
            <a:pPr/>
            <a:r>
              <a:t>Master-Untertitelstil durch Klicken bearbeiten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tx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3_97pDX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DQAgAAsAEAAHA1AADbBAAAEAAAACYAAAAIAAAAAAAAAAAAAAA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val="SMDATA_13_97pDX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DQAgAA2AkAAHA1AACwJQAAEAAAACYAAAAIAAAAAAAAAAAAAAA="/>
              </a:ext>
            </a:extLst>
          </p:cNvSpPr>
          <p:nvPr>
            <p:ph idx="1"/>
          </p:nvPr>
        </p:nvSpPr>
        <p:spPr/>
        <p:txBody>
          <a:bodyPr/>
          <a:lstStyle/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secHead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3_97pDX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ByBAAAHBsAAEI0AAB9IwAAEAAAACYAAAAIAAAAgYAAAAAAAAA="/>
              </a:ext>
            </a:extLst>
          </p:cNvSpPr>
          <p:nvPr>
            <p:ph type="title"/>
          </p:nvPr>
        </p:nvSpPr>
        <p:spPr>
          <a:xfrm>
            <a:off x="722630" y="4406900"/>
            <a:ext cx="7772400" cy="1362075"/>
          </a:xfrm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 algn="l">
              <a:defRPr sz="4000" b="1" cap="all"/>
            </a:lvl1pPr>
          </a:lstStyle>
          <a:p>
            <a:pPr>
              <a:defRPr cap="all"/>
            </a:pPr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val="SMDATA_13_97pDXh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ByBAAA4REAAEI0AAAcGwAAEAAAACYAAAAIAAAAgYAAAAAAAAA="/>
              </a:ext>
            </a:extLst>
          </p:cNvSpPr>
          <p:nvPr>
            <p:ph idx="1"/>
          </p:nvPr>
        </p:nvSpPr>
        <p:spPr>
          <a:xfrm>
            <a:off x="722630" y="2906395"/>
            <a:ext cx="7772400" cy="1500505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p:prBullet>
                <a:buNone/>
              </p:prBullet>
              <a:defRPr sz="2000"/>
            </a:lvl1pPr>
            <a:lvl2pPr marL="457200" indent="0">
              <a:buNone/>
              <p:prBullet>
                <a:buNone/>
              </p:prBullet>
              <a:defRPr sz="1800"/>
            </a:lvl2pPr>
            <a:lvl3pPr marL="914400" indent="0">
              <a:buNone/>
              <p:prBullet>
                <a:buNone/>
              </p:prBullet>
              <a:defRPr sz="1600"/>
            </a:lvl3pPr>
            <a:lvl4pPr marL="1371600" indent="0">
              <a:buNone/>
              <p:prBullet>
                <a:buNone/>
              </p:prBullet>
              <a:defRPr sz="1400"/>
            </a:lvl4pPr>
            <a:lvl5pPr marL="1828800" indent="0">
              <a:buNone/>
              <p:prBullet>
                <a:buNone/>
              </p:prBullet>
              <a:defRPr sz="1400"/>
            </a:lvl5pPr>
            <a:lvl6pPr marL="2286000" indent="0">
              <a:buNone/>
              <p:prBullet>
                <a:buNone/>
              </p:prBullet>
              <a:defRPr sz="1400"/>
            </a:lvl6pPr>
            <a:lvl7pPr marL="2743200" indent="0">
              <a:buNone/>
              <p:prBullet>
                <a:buNone/>
              </p:prBullet>
              <a:defRPr sz="1400"/>
            </a:lvl7pPr>
            <a:lvl8pPr marL="3200400" indent="0">
              <a:buNone/>
              <p:prBullet>
                <a:buNone/>
              </p:prBullet>
              <a:defRPr sz="1400"/>
            </a:lvl8pPr>
            <a:lvl9pPr marL="3657600" indent="0">
              <a:buNone/>
              <p:prBullet>
                <a:buNone/>
              </p:prBullet>
              <a:defRPr sz="1400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twoColTx">
  <p:cSld name="Titel und 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3_97pDX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DQAgAAsAEAAHA1AADbBAAAEAAAACYAAAAIAAAAAAAAAAAAAAA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2"/>
          <p:cNvSpPr>
            <a:spLocks noGrp="1" noChangeArrowheads="1"/>
            <a:extLst>
              <a:ext uri="smNativeData">
                <pr:smNativeData xmlns:pr="smNativeData" val="SMDATA_13_97pDX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DQAgAA2AkAAKgbAACwJQAAEAAAACYAAAAIAAAAAYAAAAAAAAA="/>
              </a:ext>
            </a:extLst>
          </p:cNvSpPr>
          <p:nvPr>
            <p:ph idx="1"/>
          </p:nvPr>
        </p:nvSpPr>
        <p:spPr>
          <a:xfrm>
            <a:off x="457200" y="160020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val="SMDATA_13_97pDX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CYHAAA2AkAAHA1AACwJQAAEAAAACYAAAAIAAAAAYAAAAAAAAA="/>
              </a:ext>
            </a:extLst>
          </p:cNvSpPr>
          <p:nvPr>
            <p:ph idx="2"/>
          </p:nvPr>
        </p:nvSpPr>
        <p:spPr>
          <a:xfrm>
            <a:off x="4648200" y="160020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5" name="ZeitstempelBereich1"/>
          <p:cNvSpPr txBox="1">
            <a:spLocks noGrp="1" noChangeArrowheads="1"/>
            <a:extLst>
              <a:ext uri="smNativeData">
                <pr:smNativeData xmlns:pr="smNativeData" val="SMDATA_13_97pDXhMAAAAlAAAAEg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DQAgAAGycAAPAPAABZKQAAEAAAACYAAAAIAAAAgYEAAAAAAAA="/>
              </a:ext>
            </a:extLst>
          </p:cNvSpPr>
          <p:nvPr>
            <p:ph type="dt" sz="quarter" idx="10"/>
          </p:nvPr>
        </p:nvSpPr>
        <p:spPr>
          <a:xfrm>
            <a:off x="457200" y="6356985"/>
            <a:ext cx="2133600" cy="364490"/>
          </a:xfrm>
          <a:prstGeom prst="rect">
            <a:avLst/>
          </a:prstGeom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/>
            <a:fld id="{3D8CCE9E-D0D0-D938-9E34-266D807A6873}" type="datetime1">
              <a:t>{Datum/Zeit}</a:t>
            </a:fld>
          </a:p>
        </p:txBody>
      </p:sp>
      <p:sp>
        <p:nvSpPr>
          <p:cNvPr id="6" name="FußzeilenBereich1"/>
          <p:cNvSpPr txBox="1">
            <a:spLocks noGrp="1" noChangeArrowheads="1"/>
            <a:extLst>
              <a:ext uri="smNativeData">
                <pr:smNativeData xmlns:pr="smNativeData" val="SMDATA_13_97pDXhMAAAAlAAAAEg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A4EwAAGycAAAglAABZKQAAEAAAACYAAAAIAAAAgYEAAAAAAAA="/>
              </a:ext>
            </a:extLst>
          </p:cNvSpPr>
          <p:nvPr>
            <p:ph type="ftr" sz="quarter" idx="11"/>
          </p:nvPr>
        </p:nvSpPr>
        <p:spPr>
          <a:xfrm>
            <a:off x="3124200" y="6356985"/>
            <a:ext cx="2895600" cy="364490"/>
          </a:xfrm>
          <a:prstGeom prst="rect">
            <a:avLst/>
          </a:prstGeom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ctr">
              <a:defRPr sz="1200"/>
            </a:lvl1pPr>
          </a:lstStyle>
          <a:p>
            <a:pPr/>
          </a:p>
        </p:txBody>
      </p:sp>
      <p:sp>
        <p:nvSpPr>
          <p:cNvPr id="7" name="FoliennummerBereich1"/>
          <p:cNvSpPr txBox="1">
            <a:spLocks noGrp="1" noChangeArrowheads="1"/>
            <a:extLst>
              <a:ext uri="smNativeData">
                <pr:smNativeData xmlns:pr="smNativeData" val="SMDATA_13_97pDXhMAAAAlAAAAEg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BQKAAAGycAAHA1AABZKQAAEAAAACYAAAAIAAAAgYEAAAAAAAA="/>
              </a:ext>
            </a:extLst>
          </p:cNvSpPr>
          <p:nvPr>
            <p:ph type="sldNum" sz="quarter" idx="12"/>
          </p:nvPr>
        </p:nvSpPr>
        <p:spPr>
          <a:xfrm>
            <a:off x="6553200" y="6356985"/>
            <a:ext cx="2133600" cy="364490"/>
          </a:xfrm>
          <a:prstGeom prst="rect">
            <a:avLst/>
          </a:prstGeom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/>
            <a:fld id="{3D8CCD0A-44D0-D93B-9E34-B26E837A68E7}" type="slidenum">
              <a:t>{Nr.}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twoTxTwoObj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3_97pDX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DQAgAAsAEAAHA1AADbBAAAEAAAACYAAAAIAAAAAAAAAAAAAAA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3"/>
          <p:cNvSpPr>
            <a:spLocks noGrp="1" noChangeArrowheads="1"/>
            <a:extLst>
              <a:ext uri="smNativeData">
                <pr:smNativeData xmlns:pr="smNativeData" val="SMDATA_13_97pDXh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DQAgAAcQkAAKobAABhDQAAEAAAACYAAAAIAAAAgYAAAAAAAAA="/>
              </a:ext>
            </a:extLst>
          </p:cNvSpPr>
          <p:nvPr>
            <p:ph idx="1"/>
          </p:nvPr>
        </p:nvSpPr>
        <p:spPr>
          <a:xfrm>
            <a:off x="457200" y="1534795"/>
            <a:ext cx="4039870" cy="64008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p:prBullet>
                <a:buNone/>
              </p:prBullet>
              <a:defRPr sz="2400" b="1"/>
            </a:lvl1pPr>
            <a:lvl2pPr marL="457200" indent="0">
              <a:buNone/>
              <p:prBullet>
                <a:buNone/>
              </p:prBullet>
              <a:defRPr sz="2000" b="1"/>
            </a:lvl2pPr>
            <a:lvl3pPr marL="914400" indent="0">
              <a:buNone/>
              <p:prBullet>
                <a:buNone/>
              </p:prBullet>
              <a:defRPr sz="1800" b="1"/>
            </a:lvl3pPr>
            <a:lvl4pPr marL="1371600" indent="0">
              <a:buNone/>
              <p:prBullet>
                <a:buNone/>
              </p:prBullet>
              <a:defRPr sz="1600" b="1"/>
            </a:lvl4pPr>
            <a:lvl5pPr marL="1828800" indent="0">
              <a:buNone/>
              <p:prBullet>
                <a:buNone/>
              </p:prBullet>
              <a:defRPr sz="1600" b="1"/>
            </a:lvl5pPr>
            <a:lvl6pPr marL="2286000" indent="0">
              <a:buNone/>
              <p:prBullet>
                <a:buNone/>
              </p:prBullet>
              <a:defRPr sz="1600" b="1"/>
            </a:lvl6pPr>
            <a:lvl7pPr marL="2743200" indent="0">
              <a:buNone/>
              <p:prBullet>
                <a:buNone/>
              </p:prBullet>
              <a:defRPr sz="1600" b="1"/>
            </a:lvl7pPr>
            <a:lvl8pPr marL="3200400" indent="0">
              <a:buNone/>
              <p:prBullet>
                <a:buNone/>
              </p:prBullet>
              <a:defRPr sz="1600" b="1"/>
            </a:lvl8pPr>
            <a:lvl9pPr marL="3657600" indent="0">
              <a:buNone/>
              <p:prBullet>
                <a:buNone/>
              </p:prBullet>
              <a:defRPr sz="1600" b="1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val="SMDATA_13_97pDX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DQAgAAYQ0AAKobAACwJQAAEAAAACYAAAAIAAAAAYAAAAAAAAA="/>
              </a:ext>
            </a:extLst>
          </p:cNvSpPr>
          <p:nvPr>
            <p:ph idx="2"/>
          </p:nvPr>
        </p:nvSpPr>
        <p:spPr>
          <a:xfrm>
            <a:off x="457200" y="2174875"/>
            <a:ext cx="4039870" cy="395160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5" name="Folientext2"/>
          <p:cNvSpPr>
            <a:spLocks noGrp="1" noChangeArrowheads="1"/>
            <a:extLst>
              <a:ext uri="smNativeData">
                <pr:smNativeData xmlns:pr="smNativeData" val="SMDATA_13_97pDXh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CWHAAAcQkAAHA1AABhDQAAEAAAACYAAAAIAAAAgYAAAAAAAAA="/>
              </a:ext>
            </a:extLst>
          </p:cNvSpPr>
          <p:nvPr>
            <p:ph idx="3"/>
          </p:nvPr>
        </p:nvSpPr>
        <p:spPr>
          <a:xfrm>
            <a:off x="4646930" y="1534795"/>
            <a:ext cx="4039870" cy="64008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p:prBullet>
                <a:buNone/>
              </p:prBullet>
              <a:defRPr sz="2400" b="1"/>
            </a:lvl1pPr>
            <a:lvl2pPr marL="457200" indent="0">
              <a:buNone/>
              <p:prBullet>
                <a:buNone/>
              </p:prBullet>
              <a:defRPr sz="2000" b="1"/>
            </a:lvl2pPr>
            <a:lvl3pPr marL="914400" indent="0">
              <a:buNone/>
              <p:prBullet>
                <a:buNone/>
              </p:prBullet>
              <a:defRPr sz="1800" b="1"/>
            </a:lvl3pPr>
            <a:lvl4pPr marL="1371600" indent="0">
              <a:buNone/>
              <p:prBullet>
                <a:buNone/>
              </p:prBullet>
              <a:defRPr sz="1600" b="1"/>
            </a:lvl4pPr>
            <a:lvl5pPr marL="1828800" indent="0">
              <a:buNone/>
              <p:prBullet>
                <a:buNone/>
              </p:prBullet>
              <a:defRPr sz="1600" b="1"/>
            </a:lvl5pPr>
            <a:lvl6pPr marL="2286000" indent="0">
              <a:buNone/>
              <p:prBullet>
                <a:buNone/>
              </p:prBullet>
              <a:defRPr sz="1600" b="1"/>
            </a:lvl6pPr>
            <a:lvl7pPr marL="2743200" indent="0">
              <a:buNone/>
              <p:prBullet>
                <a:buNone/>
              </p:prBullet>
              <a:defRPr sz="1600" b="1"/>
            </a:lvl7pPr>
            <a:lvl8pPr marL="3200400" indent="0">
              <a:buNone/>
              <p:prBullet>
                <a:buNone/>
              </p:prBullet>
              <a:defRPr sz="1600" b="1"/>
            </a:lvl8pPr>
            <a:lvl9pPr marL="3657600" indent="0">
              <a:buNone/>
              <p:prBullet>
                <a:buNone/>
              </p:prBullet>
              <a:defRPr sz="1600" b="1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6" name="Folientext4"/>
          <p:cNvSpPr>
            <a:spLocks noGrp="1" noChangeArrowheads="1"/>
            <a:extLst>
              <a:ext uri="smNativeData">
                <pr:smNativeData xmlns:pr="smNativeData" val="SMDATA_13_97pDX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CWHAAAYQ0AAHA1AACwJQAAEAAAACYAAAAIAAAAAYAAAAAAAAA="/>
              </a:ext>
            </a:extLst>
          </p:cNvSpPr>
          <p:nvPr>
            <p:ph idx="4"/>
          </p:nvPr>
        </p:nvSpPr>
        <p:spPr>
          <a:xfrm>
            <a:off x="4646930" y="2174875"/>
            <a:ext cx="4039870" cy="395160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7" name="ZeitstempelBereich1"/>
          <p:cNvSpPr txBox="1">
            <a:spLocks noGrp="1" noChangeArrowheads="1"/>
            <a:extLst>
              <a:ext uri="smNativeData">
                <pr:smNativeData xmlns:pr="smNativeData" val="SMDATA_13_97pDXhMAAAAlAAAAEg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DQAgAAGycAAPAPAABZKQAAEAAAACYAAAAIAAAAgYEAAAAAAAA="/>
              </a:ext>
            </a:extLst>
          </p:cNvSpPr>
          <p:nvPr>
            <p:ph type="dt" sz="quarter" idx="10"/>
          </p:nvPr>
        </p:nvSpPr>
        <p:spPr>
          <a:xfrm>
            <a:off x="457200" y="6356985"/>
            <a:ext cx="2133600" cy="364490"/>
          </a:xfrm>
          <a:prstGeom prst="rect">
            <a:avLst/>
          </a:prstGeom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/>
            <a:fld id="{3D8CC3F7-B9D0-D935-9E34-4F608D7A681A}" type="datetime1">
              <a:t>{Datum/Zeit}</a:t>
            </a:fld>
          </a:p>
        </p:txBody>
      </p:sp>
      <p:sp>
        <p:nvSpPr>
          <p:cNvPr id="8" name="FußzeilenBereich1"/>
          <p:cNvSpPr txBox="1">
            <a:spLocks noGrp="1" noChangeArrowheads="1"/>
            <a:extLst>
              <a:ext uri="smNativeData">
                <pr:smNativeData xmlns:pr="smNativeData" val="SMDATA_13_97pDXhMAAAAlAAAAEg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A4EwAAGycAAAglAABZKQAAEAAAACYAAAAIAAAAgYEAAAAAAAA="/>
              </a:ext>
            </a:extLst>
          </p:cNvSpPr>
          <p:nvPr>
            <p:ph type="ftr" sz="quarter" idx="11"/>
          </p:nvPr>
        </p:nvSpPr>
        <p:spPr>
          <a:xfrm>
            <a:off x="3124200" y="6356985"/>
            <a:ext cx="2895600" cy="364490"/>
          </a:xfrm>
          <a:prstGeom prst="rect">
            <a:avLst/>
          </a:prstGeom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ctr">
              <a:defRPr sz="1200"/>
            </a:lvl1pPr>
          </a:lstStyle>
          <a:p>
            <a:pPr/>
          </a:p>
        </p:txBody>
      </p:sp>
      <p:sp>
        <p:nvSpPr>
          <p:cNvPr id="9" name="FoliennummerBereich1"/>
          <p:cNvSpPr txBox="1">
            <a:spLocks noGrp="1" noChangeArrowheads="1"/>
            <a:extLst>
              <a:ext uri="smNativeData">
                <pr:smNativeData xmlns:pr="smNativeData" val="SMDATA_13_97pDXhMAAAAlAAAAEg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BQKAAAGycAAHA1AABZKQAAEAAAACYAAAAIAAAAgYEAAAAAAAA="/>
              </a:ext>
            </a:extLst>
          </p:cNvSpPr>
          <p:nvPr>
            <p:ph type="sldNum" sz="quarter" idx="12"/>
          </p:nvPr>
        </p:nvSpPr>
        <p:spPr>
          <a:xfrm>
            <a:off x="6553200" y="6356985"/>
            <a:ext cx="2133600" cy="364490"/>
          </a:xfrm>
          <a:prstGeom prst="rect">
            <a:avLst/>
          </a:prstGeom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/>
            <a:fld id="{3D8C885C-12D0-D97E-9E34-E42BC67A68B1}" type="slidenum">
              <a:t>{Nr.}</a:t>
            </a:fld>
          </a:p>
        </p:txBody>
      </p:sp>
    </p:spTree>
  </p:cSld>
  <p:clrMapOvr>
    <a:masterClrMapping/>
  </p:clrMapOvr>
</p:sldLayout>
</file>

<file path=ppt/slideLayouts/slideLayout6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titleOnly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3_97pDX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DQAgAAsAEAAHA1AADbBAAAEAAAACYAAAAIAAAAAAAAAAAAAAA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blank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objTx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3_97pDXh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DQAgAArgEAAFIVAADUCAAAEAAAACYAAAAIAAAAgYAAAAAAAAA="/>
              </a:ext>
            </a:extLst>
          </p:cNvSpPr>
          <p:nvPr>
            <p:ph type="title"/>
          </p:nvPr>
        </p:nvSpPr>
        <p:spPr>
          <a:xfrm>
            <a:off x="457200" y="273050"/>
            <a:ext cx="3008630" cy="116205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2000" b="1"/>
            </a:lvl1pPr>
          </a:lstStyle>
          <a:p>
            <a:pPr/>
            <a:r>
              <a:t>Master-Titelstil durch Klicken bearbeiten</a:t>
            </a:r>
          </a:p>
        </p:txBody>
      </p:sp>
      <p:sp>
        <p:nvSpPr>
          <p:cNvPr id="3" name="Folientext2"/>
          <p:cNvSpPr>
            <a:spLocks noGrp="1" noChangeArrowheads="1"/>
            <a:extLst>
              <a:ext uri="smNativeData">
                <pr:smNativeData xmlns:pr="smNativeData" val="SMDATA_13_97pDX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D+FQAArgEAAHA1AACwJQAAEAAAACYAAAAIAAAAAYAAAAAAAAA="/>
              </a:ext>
            </a:extLst>
          </p:cNvSpPr>
          <p:nvPr>
            <p:ph idx="1"/>
          </p:nvPr>
        </p:nvSpPr>
        <p:spPr>
          <a:xfrm>
            <a:off x="3575050" y="273050"/>
            <a:ext cx="5111750" cy="585343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val="SMDATA_13_97pDX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DQAgAA1AgAAFIVAACwJQAAEAAAACYAAAAIAAAAAYAAAAAAAAA="/>
              </a:ext>
            </a:extLst>
          </p:cNvSpPr>
          <p:nvPr>
            <p:ph idx="2"/>
          </p:nvPr>
        </p:nvSpPr>
        <p:spPr>
          <a:xfrm>
            <a:off x="457200" y="1435100"/>
            <a:ext cx="3008630" cy="4691380"/>
          </a:xfrm>
        </p:spPr>
        <p:txBody>
          <a:bodyPr/>
          <a:lstStyle>
            <a:lvl1pPr marL="0" indent="0">
              <a:buNone/>
              <p:prBullet>
                <a:buNone/>
              </p:prBullet>
              <a:defRPr sz="1400"/>
            </a:lvl1pPr>
            <a:lvl2pPr marL="457200" indent="0">
              <a:buNone/>
              <p:prBullet>
                <a:buNone/>
              </p:prBullet>
              <a:defRPr sz="1200"/>
            </a:lvl2pPr>
            <a:lvl3pPr marL="914400" indent="0">
              <a:buNone/>
              <p:prBullet>
                <a:buNone/>
              </p:prBullet>
              <a:defRPr sz="1000"/>
            </a:lvl3pPr>
            <a:lvl4pPr marL="1371600" indent="0">
              <a:buNone/>
              <p:prBullet>
                <a:buNone/>
              </p:prBullet>
              <a:defRPr sz="900"/>
            </a:lvl4pPr>
            <a:lvl5pPr marL="1828800" indent="0">
              <a:buNone/>
              <p:prBullet>
                <a:buNone/>
              </p:prBullet>
              <a:defRPr sz="900"/>
            </a:lvl5pPr>
            <a:lvl6pPr marL="2286000" indent="0">
              <a:buNone/>
              <p:prBullet>
                <a:buNone/>
              </p:prBullet>
              <a:defRPr sz="900"/>
            </a:lvl6pPr>
            <a:lvl7pPr marL="2743200" indent="0">
              <a:buNone/>
              <p:prBullet>
                <a:buNone/>
              </p:prBullet>
              <a:defRPr sz="900"/>
            </a:lvl7pPr>
            <a:lvl8pPr marL="3200400" indent="0">
              <a:buNone/>
              <p:prBullet>
                <a:buNone/>
              </p:prBullet>
              <a:defRPr sz="900"/>
            </a:lvl8pPr>
            <a:lvl9pPr marL="3657600" indent="0">
              <a:buNone/>
              <p:prBullet>
                <a:buNone/>
              </p:prBullet>
              <a:defRPr sz="900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5" name="ZeitstempelBereich1"/>
          <p:cNvSpPr txBox="1">
            <a:spLocks noGrp="1" noChangeArrowheads="1"/>
            <a:extLst>
              <a:ext uri="smNativeData">
                <pr:smNativeData xmlns:pr="smNativeData" val="SMDATA_13_97pDXhMAAAAlAAAAEg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DQAgAAGycAAPAPAABZKQAAEAAAACYAAAAIAAAAgYEAAAAAAAA="/>
              </a:ext>
            </a:extLst>
          </p:cNvSpPr>
          <p:nvPr>
            <p:ph type="dt" sz="quarter" idx="10"/>
          </p:nvPr>
        </p:nvSpPr>
        <p:spPr>
          <a:xfrm>
            <a:off x="457200" y="6356985"/>
            <a:ext cx="2133600" cy="364490"/>
          </a:xfrm>
          <a:prstGeom prst="rect">
            <a:avLst/>
          </a:prstGeom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/>
            <a:fld id="{3D8CC510-5ED0-D933-9E34-A8668B7A68FD}" type="datetime1">
              <a:t>{Datum/Zeit}</a:t>
            </a:fld>
          </a:p>
        </p:txBody>
      </p:sp>
      <p:sp>
        <p:nvSpPr>
          <p:cNvPr id="6" name="FußzeilenBereich1"/>
          <p:cNvSpPr txBox="1">
            <a:spLocks noGrp="1" noChangeArrowheads="1"/>
            <a:extLst>
              <a:ext uri="smNativeData">
                <pr:smNativeData xmlns:pr="smNativeData" val="SMDATA_13_97pDXhMAAAAlAAAAEg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A4EwAAGycAAAglAABZKQAAEAAAACYAAAAIAAAAgYEAAAAAAAA="/>
              </a:ext>
            </a:extLst>
          </p:cNvSpPr>
          <p:nvPr>
            <p:ph type="ftr" sz="quarter" idx="11"/>
          </p:nvPr>
        </p:nvSpPr>
        <p:spPr>
          <a:xfrm>
            <a:off x="3124200" y="6356985"/>
            <a:ext cx="2895600" cy="364490"/>
          </a:xfrm>
          <a:prstGeom prst="rect">
            <a:avLst/>
          </a:prstGeom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ctr">
              <a:defRPr sz="1200"/>
            </a:lvl1pPr>
          </a:lstStyle>
          <a:p>
            <a:pPr/>
          </a:p>
        </p:txBody>
      </p:sp>
      <p:sp>
        <p:nvSpPr>
          <p:cNvPr id="7" name="FoliennummerBereich1"/>
          <p:cNvSpPr txBox="1">
            <a:spLocks noGrp="1" noChangeArrowheads="1"/>
            <a:extLst>
              <a:ext uri="smNativeData">
                <pr:smNativeData xmlns:pr="smNativeData" val="SMDATA_13_97pDXhMAAAAlAAAAEg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BQKAAAGycAAHA1AABZKQAAEAAAACYAAAAIAAAAgYEAAAAAAAA="/>
              </a:ext>
            </a:extLst>
          </p:cNvSpPr>
          <p:nvPr>
            <p:ph type="sldNum" sz="quarter" idx="12"/>
          </p:nvPr>
        </p:nvSpPr>
        <p:spPr>
          <a:xfrm>
            <a:off x="6553200" y="6356985"/>
            <a:ext cx="2133600" cy="364490"/>
          </a:xfrm>
          <a:prstGeom prst="rect">
            <a:avLst/>
          </a:prstGeom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/>
            <a:fld id="{3D8CA604-4AD0-D950-9E34-BC05E87A68E9}" type="slidenum">
              <a:t>{Nr.}</a:t>
            </a:fld>
          </a:p>
        </p:txBody>
      </p:sp>
    </p:spTree>
  </p:cSld>
  <p:clrMapOvr>
    <a:masterClrMapping/>
  </p:clrMapOvr>
</p:sldLayout>
</file>

<file path=ppt/slideLayouts/slideLayout9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picTx">
  <p:cSld name="Grafik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3_97pDXh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AGCwAAiB0AAMYsAAAEIQAAEAAAACYAAAAIAAAAgYAAAAAAAAA="/>
              </a:ext>
            </a:extLst>
          </p:cNvSpPr>
          <p:nvPr>
            <p:ph type="title"/>
          </p:nvPr>
        </p:nvSpPr>
        <p:spPr>
          <a:xfrm>
            <a:off x="1791970" y="4800600"/>
            <a:ext cx="5486400" cy="56642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2000" b="1"/>
            </a:lvl1pPr>
          </a:lstStyle>
          <a:p>
            <a:pPr/>
            <a:r>
              <a:t>Master-Titelstil durch Klicken bearbeiten</a:t>
            </a:r>
          </a:p>
        </p:txBody>
      </p:sp>
      <p:sp>
        <p:nvSpPr>
          <p:cNvPr id="3" name="Folientext2"/>
          <p:cNvSpPr>
            <a:spLocks noGrp="1" noChangeArrowheads="1"/>
            <a:extLst>
              <a:ext uri="smNativeData">
                <pr:smNativeData xmlns:pr="smNativeData" val="SMDATA_13_97pDX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QAIAA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AGCwAAxgMAAMYsAAAWHQAAEAAAACYAAAAIAAAAAYAAAAAAAAA="/>
              </a:ext>
            </a:extLst>
          </p:cNvSpPr>
          <p:nvPr>
            <p:ph idx="1"/>
          </p:nvPr>
        </p:nvSpPr>
        <p:spPr>
          <a:xfrm>
            <a:off x="1791970" y="613410"/>
            <a:ext cx="5486400" cy="4114800"/>
          </a:xfrm>
        </p:spPr>
        <p:txBody>
          <a:bodyPr/>
          <a:lstStyle>
            <a:lvl1pPr marL="0" indent="0">
              <a:buNone/>
              <p:prBullet>
                <a:buNone/>
              </p:prBullet>
              <a:defRPr sz="3200"/>
            </a:lvl1pPr>
            <a:lvl2pPr marL="457200" indent="0">
              <a:buNone/>
              <p:prBullet>
                <a:buNone/>
              </p:prBullet>
              <a:defRPr sz="2800"/>
            </a:lvl2pPr>
            <a:lvl3pPr marL="914400" indent="0">
              <a:buNone/>
              <p:prBullet>
                <a:buNone/>
              </p:prBullet>
              <a:defRPr sz="2400"/>
            </a:lvl3pPr>
            <a:lvl4pPr marL="1371600" indent="0">
              <a:buNone/>
              <p:prBullet>
                <a:buNone/>
              </p:prBullet>
              <a:defRPr sz="2000"/>
            </a:lvl4pPr>
            <a:lvl5pPr marL="1828800" indent="0">
              <a:buNone/>
              <p:prBullet>
                <a:buNone/>
              </p:prBullet>
              <a:defRPr sz="2000"/>
            </a:lvl5pPr>
            <a:lvl6pPr marL="2286000" indent="0">
              <a:buNone/>
              <p:prBullet>
                <a:buNone/>
              </p:prBullet>
              <a:defRPr sz="2000"/>
            </a:lvl6pPr>
            <a:lvl7pPr marL="2743200" indent="0">
              <a:buNone/>
              <p:prBullet>
                <a:buNone/>
              </p:prBullet>
              <a:defRPr sz="2000"/>
            </a:lvl7pPr>
            <a:lvl8pPr marL="3200400" indent="0">
              <a:buNone/>
              <p:prBullet>
                <a:buNone/>
              </p:prBullet>
              <a:defRPr sz="2000"/>
            </a:lvl8pPr>
            <a:lvl9pPr marL="3657600" indent="0">
              <a:buNone/>
              <p:prBullet>
                <a:buNone/>
              </p:prBullet>
              <a:defRPr sz="2000"/>
            </a:lvl9pPr>
          </a:lstStyle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val="SMDATA_13_97pDX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AGCwAABCEAAMYsAAD4JQAAEAAAACYAAAAIAAAAAYAAAAAAAAA="/>
              </a:ext>
            </a:extLst>
          </p:cNvSpPr>
          <p:nvPr>
            <p:ph idx="2"/>
          </p:nvPr>
        </p:nvSpPr>
        <p:spPr>
          <a:xfrm>
            <a:off x="1791970" y="5367020"/>
            <a:ext cx="5486400" cy="805180"/>
          </a:xfrm>
        </p:spPr>
        <p:txBody>
          <a:bodyPr/>
          <a:lstStyle>
            <a:lvl1pPr marL="0" indent="0">
              <a:buNone/>
              <p:prBullet>
                <a:buNone/>
              </p:prBullet>
              <a:defRPr sz="1400"/>
            </a:lvl1pPr>
            <a:lvl2pPr marL="457200" indent="0">
              <a:buNone/>
              <p:prBullet>
                <a:buNone/>
              </p:prBullet>
              <a:defRPr sz="1200"/>
            </a:lvl2pPr>
            <a:lvl3pPr marL="914400" indent="0">
              <a:buNone/>
              <p:prBullet>
                <a:buNone/>
              </p:prBullet>
              <a:defRPr sz="1000"/>
            </a:lvl3pPr>
            <a:lvl4pPr marL="1371600" indent="0">
              <a:buNone/>
              <p:prBullet>
                <a:buNone/>
              </p:prBullet>
              <a:defRPr sz="900"/>
            </a:lvl4pPr>
            <a:lvl5pPr marL="1828800" indent="0">
              <a:buNone/>
              <p:prBullet>
                <a:buNone/>
              </p:prBullet>
              <a:defRPr sz="900"/>
            </a:lvl5pPr>
            <a:lvl6pPr marL="2286000" indent="0">
              <a:buNone/>
              <p:prBullet>
                <a:buNone/>
              </p:prBullet>
              <a:defRPr sz="900"/>
            </a:lvl6pPr>
            <a:lvl7pPr marL="2743200" indent="0">
              <a:buNone/>
              <p:prBullet>
                <a:buNone/>
              </p:prBullet>
              <a:defRPr sz="900"/>
            </a:lvl7pPr>
            <a:lvl8pPr marL="3200400" indent="0">
              <a:buNone/>
              <p:prBullet>
                <a:buNone/>
              </p:prBullet>
              <a:defRPr sz="900"/>
            </a:lvl8pPr>
            <a:lvl9pPr marL="3657600" indent="0">
              <a:buNone/>
              <p:prBullet>
                <a:buNone/>
              </p:prBullet>
              <a:defRPr sz="900"/>
            </a:lvl9pPr>
          </a:lstStyle>
          <a:p>
            <a:pPr/>
            <a:r>
              <a:t>Master-Textstil durch Klicken bearbeiten</a:t>
            </a:r>
          </a:p>
        </p:txBody>
      </p:sp>
      <p:sp>
        <p:nvSpPr>
          <p:cNvPr id="5" name="ZeitstempelBereich1"/>
          <p:cNvSpPr txBox="1">
            <a:spLocks noGrp="1" noChangeArrowheads="1"/>
            <a:extLst>
              <a:ext uri="smNativeData">
                <pr:smNativeData xmlns:pr="smNativeData" val="SMDATA_13_97pDXhMAAAAlAAAAEg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DQAgAAGycAAPAPAABZKQAAEAAAACYAAAAIAAAAgYEAAAAAAAA="/>
              </a:ext>
            </a:extLst>
          </p:cNvSpPr>
          <p:nvPr>
            <p:ph type="dt" sz="quarter" idx="10"/>
          </p:nvPr>
        </p:nvSpPr>
        <p:spPr>
          <a:xfrm>
            <a:off x="457200" y="6356985"/>
            <a:ext cx="2133600" cy="364490"/>
          </a:xfrm>
          <a:prstGeom prst="rect">
            <a:avLst/>
          </a:prstGeom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/>
            <a:fld id="{3D8CDD17-59D0-D92B-9E34-AF7E937A68FA}" type="datetime1">
              <a:t>{Datum/Zeit}</a:t>
            </a:fld>
          </a:p>
        </p:txBody>
      </p:sp>
      <p:sp>
        <p:nvSpPr>
          <p:cNvPr id="6" name="FußzeilenBereich1"/>
          <p:cNvSpPr txBox="1">
            <a:spLocks noGrp="1" noChangeArrowheads="1"/>
            <a:extLst>
              <a:ext uri="smNativeData">
                <pr:smNativeData xmlns:pr="smNativeData" val="SMDATA_13_97pDXhMAAAAlAAAAEg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A4EwAAGycAAAglAABZKQAAEAAAACYAAAAIAAAAgYEAAAAAAAA="/>
              </a:ext>
            </a:extLst>
          </p:cNvSpPr>
          <p:nvPr>
            <p:ph type="ftr" sz="quarter" idx="11"/>
          </p:nvPr>
        </p:nvSpPr>
        <p:spPr>
          <a:xfrm>
            <a:off x="3124200" y="6356985"/>
            <a:ext cx="2895600" cy="364490"/>
          </a:xfrm>
          <a:prstGeom prst="rect">
            <a:avLst/>
          </a:prstGeom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ctr">
              <a:defRPr sz="1200"/>
            </a:lvl1pPr>
          </a:lstStyle>
          <a:p>
            <a:pPr/>
          </a:p>
        </p:txBody>
      </p:sp>
      <p:sp>
        <p:nvSpPr>
          <p:cNvPr id="7" name="FoliennummerBereich1"/>
          <p:cNvSpPr txBox="1">
            <a:spLocks noGrp="1" noChangeArrowheads="1"/>
            <a:extLst>
              <a:ext uri="smNativeData">
                <pr:smNativeData xmlns:pr="smNativeData" val="SMDATA_13_97pDXhMAAAAlAAAAEg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BQKAAAGycAAHA1AABZKQAAEAAAACYAAAAIAAAAgYEAAAAAAAA="/>
              </a:ext>
            </a:extLst>
          </p:cNvSpPr>
          <p:nvPr>
            <p:ph type="sldNum" sz="quarter" idx="12"/>
          </p:nvPr>
        </p:nvSpPr>
        <p:spPr>
          <a:xfrm>
            <a:off x="6553200" y="6356985"/>
            <a:ext cx="2133600" cy="364490"/>
          </a:xfrm>
          <a:prstGeom prst="rect">
            <a:avLst/>
          </a:prstGeom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/>
            <a:fld id="{3D8C9EAC-E2D0-D968-9E34-143DD07A6841}" type="slidenum">
              <a:t>{Nr.}</a:t>
            </a:fld>
          </a:p>
        </p:txBody>
      </p:sp>
    </p:spTree>
  </p:cSld>
  <p:clrMapOvr>
    <a:masterClrMapping/>
  </p:clrMapOvr>
</p:sldLayout>
</file>

<file path=ppt/slideLayouts/slideLayout10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vertTx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3_97pDX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DQAgAAsAEAAHA1AADbBAAAEAAAACYAAAAIAAAAAAAAAAAAAAA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val="SMDATA_13_97pDXhMAAAAlAAAAZAAAAA8BAAAAkAAAAEgAAACQAAAASAAAAAAAAAAAAAAAAQ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DQAgAA2AkAAHA1AACwJQAAEAAAACYAAAAIAAAAAgAAAAAAAAA="/>
              </a:ext>
            </a:extLst>
          </p:cNvSpPr>
          <p:nvPr>
            <p:ph idx="1"/>
          </p:nvPr>
        </p:nvSpPr>
        <p:spPr/>
        <p:txBody>
          <a:bodyPr vert="vert" wrap="square" numCol="1" spcCol="215900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4" name="ZeitstempelBereich1"/>
          <p:cNvSpPr txBox="1">
            <a:spLocks noGrp="1" noChangeArrowheads="1"/>
            <a:extLst>
              <a:ext uri="smNativeData">
                <pr:smNativeData xmlns:pr="smNativeData" val="SMDATA_13_97pDXhMAAAAlAAAAEg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DQAgAAGycAAPAPAABZKQAAEAAAACYAAAAIAAAAgYEAAAAAAAA="/>
              </a:ext>
            </a:extLst>
          </p:cNvSpPr>
          <p:nvPr>
            <p:ph type="dt" sz="quarter" idx="10"/>
          </p:nvPr>
        </p:nvSpPr>
        <p:spPr>
          <a:xfrm>
            <a:off x="457200" y="6356985"/>
            <a:ext cx="2133600" cy="364490"/>
          </a:xfrm>
          <a:prstGeom prst="rect">
            <a:avLst/>
          </a:prstGeom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/>
            <a:fld id="{3D8CDA91-DFD0-D92C-9E34-2979947A687C}" type="datetime1">
              <a:t>{Datum/Zeit}</a:t>
            </a:fld>
          </a:p>
        </p:txBody>
      </p:sp>
      <p:sp>
        <p:nvSpPr>
          <p:cNvPr id="5" name="FußzeilenBereich1"/>
          <p:cNvSpPr txBox="1">
            <a:spLocks noGrp="1" noChangeArrowheads="1"/>
            <a:extLst>
              <a:ext uri="smNativeData">
                <pr:smNativeData xmlns:pr="smNativeData" val="SMDATA_13_97pDXhMAAAAlAAAAEg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A4EwAAGycAAAglAABZKQAAEAAAACYAAAAIAAAAgYEAAAAAAAA="/>
              </a:ext>
            </a:extLst>
          </p:cNvSpPr>
          <p:nvPr>
            <p:ph type="ftr" sz="quarter" idx="11"/>
          </p:nvPr>
        </p:nvSpPr>
        <p:spPr>
          <a:xfrm>
            <a:off x="3124200" y="6356985"/>
            <a:ext cx="2895600" cy="364490"/>
          </a:xfrm>
          <a:prstGeom prst="rect">
            <a:avLst/>
          </a:prstGeom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ctr">
              <a:defRPr sz="1200"/>
            </a:lvl1pPr>
          </a:lstStyle>
          <a:p>
            <a:pPr/>
          </a:p>
        </p:txBody>
      </p:sp>
      <p:sp>
        <p:nvSpPr>
          <p:cNvPr id="6" name="FoliennummerBereich1"/>
          <p:cNvSpPr txBox="1">
            <a:spLocks noGrp="1" noChangeArrowheads="1"/>
            <a:extLst>
              <a:ext uri="smNativeData">
                <pr:smNativeData xmlns:pr="smNativeData" val="SMDATA_13_97pDXhMAAAAlAAAAEg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BQKAAAGycAAHA1AABZKQAAEAAAACYAAAAIAAAAgYEAAAAAAAA="/>
              </a:ext>
            </a:extLst>
          </p:cNvSpPr>
          <p:nvPr>
            <p:ph type="sldNum" sz="quarter" idx="12"/>
          </p:nvPr>
        </p:nvSpPr>
        <p:spPr>
          <a:xfrm>
            <a:off x="6553200" y="6356985"/>
            <a:ext cx="2133600" cy="364490"/>
          </a:xfrm>
          <a:prstGeom prst="rect">
            <a:avLst/>
          </a:prstGeom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/>
            <a:fld id="{3D8C936E-20D0-D965-9E34-D630DD7A6883}" type="slidenum">
              <a:t>{Nr.}</a:t>
            </a:fld>
          </a:p>
        </p:txBody>
      </p:sp>
    </p:spTree>
  </p:cSld>
  <p:clrMapOvr>
    <a:masterClrMapping/>
  </p:clrMapOvr>
</p:sldLayout>
</file>

<file path=ppt/slideLayouts/slideLayout11.xml><?xml version="1.0" encoding="utf-8"?>
<p:sldLayout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 type="vertTitleAndTx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3_97pDXhMAAAAlAAAAZAAAAA8BAAAAkAAAAEgAAACQAAAASAAAAAAAAAACAAAAAQ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DIKAAAsAEAAHA1AACwJQAAEAAAACYAAAAIAAAAgwAAAAAAAAA="/>
              </a:ext>
            </a:extLst>
          </p:cNvSpPr>
          <p:nvPr>
            <p:ph type="title"/>
          </p:nvPr>
        </p:nvSpPr>
        <p:spPr>
          <a:xfrm>
            <a:off x="6629400" y="274320"/>
            <a:ext cx="2057400" cy="5852160"/>
          </a:xfrm>
        </p:spPr>
        <p:txBody>
          <a:bodyPr vert="vert" wrap="square" numCol="1" spcCol="215900" anchor="b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val="SMDATA_13_97pDXhMAAAAlAAAAZAAAAA8BAAAAkAAAAEgAAACQAAAASAAAAAAAAAAAAAAAAQ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DQAgAAsAEAANgnAACwJQAAEAAAACYAAAAIAAAAAwAAAAAAAAA="/>
              </a:ext>
            </a:extLst>
          </p:cNvSpPr>
          <p:nvPr>
            <p:ph idx="1"/>
          </p:nvPr>
        </p:nvSpPr>
        <p:spPr>
          <a:xfrm>
            <a:off x="457200" y="274320"/>
            <a:ext cx="6019800" cy="5852160"/>
          </a:xfrm>
        </p:spPr>
        <p:txBody>
          <a:bodyPr vert="vert" wrap="square" numCol="1" spcCol="215900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4" name="ZeitstempelBereich1"/>
          <p:cNvSpPr txBox="1">
            <a:spLocks noGrp="1" noChangeArrowheads="1"/>
            <a:extLst>
              <a:ext uri="smNativeData">
                <pr:smNativeData xmlns:pr="smNativeData" val="SMDATA_13_97pDXhMAAAAlAAAAEg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DQAgAAGycAAPAPAABZKQAAEAAAACYAAAAIAAAAgYEAAAAAAAA="/>
              </a:ext>
            </a:extLst>
          </p:cNvSpPr>
          <p:nvPr>
            <p:ph type="dt" sz="quarter" idx="10"/>
          </p:nvPr>
        </p:nvSpPr>
        <p:spPr>
          <a:xfrm>
            <a:off x="457200" y="6356985"/>
            <a:ext cx="2133600" cy="364490"/>
          </a:xfrm>
          <a:prstGeom prst="rect">
            <a:avLst/>
          </a:prstGeom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l">
              <a:defRPr sz="1200"/>
            </a:lvl1pPr>
          </a:lstStyle>
          <a:p>
            <a:pPr/>
            <a:fld id="{3D8C9E98-D6D0-D968-9E34-203DD07A6875}" type="datetime1">
              <a:t>{Datum/Zeit}</a:t>
            </a:fld>
          </a:p>
        </p:txBody>
      </p:sp>
      <p:sp>
        <p:nvSpPr>
          <p:cNvPr id="5" name="FußzeilenBereich1"/>
          <p:cNvSpPr txBox="1">
            <a:spLocks noGrp="1" noChangeArrowheads="1"/>
            <a:extLst>
              <a:ext uri="smNativeData">
                <pr:smNativeData xmlns:pr="smNativeData" val="SMDATA_13_97pDXhMAAAAlAAAAEg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A4EwAAGycAAAglAABZKQAAEAAAACYAAAAIAAAAgYEAAAAAAAA="/>
              </a:ext>
            </a:extLst>
          </p:cNvSpPr>
          <p:nvPr>
            <p:ph type="ftr" sz="quarter" idx="11"/>
          </p:nvPr>
        </p:nvSpPr>
        <p:spPr>
          <a:xfrm>
            <a:off x="3124200" y="6356985"/>
            <a:ext cx="2895600" cy="364490"/>
          </a:xfrm>
          <a:prstGeom prst="rect">
            <a:avLst/>
          </a:prstGeom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ctr">
              <a:defRPr sz="1200"/>
            </a:lvl1pPr>
          </a:lstStyle>
          <a:p>
            <a:pPr/>
          </a:p>
        </p:txBody>
      </p:sp>
      <p:sp>
        <p:nvSpPr>
          <p:cNvPr id="6" name="FoliennummerBereich1"/>
          <p:cNvSpPr txBox="1">
            <a:spLocks noGrp="1" noChangeArrowheads="1"/>
            <a:extLst>
              <a:ext uri="smNativeData">
                <pr:smNativeData xmlns:pr="smNativeData" val="SMDATA_13_97pDXhMAAAAlAAAAEg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BQKAAAGycAAHA1AABZKQAAEAAAACYAAAAIAAAAgYEAAAAAAAA="/>
              </a:ext>
            </a:extLst>
          </p:cNvSpPr>
          <p:nvPr>
            <p:ph type="sldNum" sz="quarter" idx="12"/>
          </p:nvPr>
        </p:nvSpPr>
        <p:spPr>
          <a:xfrm>
            <a:off x="6553200" y="6356985"/>
            <a:ext cx="2133600" cy="364490"/>
          </a:xfrm>
          <a:prstGeom prst="rect">
            <a:avLst/>
          </a:prstGeom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/>
            <a:fld id="{3D8C89CA-84D0-D97F-9E34-722AC77A6827}" type="slidenum">
              <a:t>{Nr.}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cSld name="Standard-Desig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3_97pDX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BAAAAA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DQAgAAsAEAAHA1AADbBAAAEAAAACYAAAAIAAAA//////////8="/>
              </a:ext>
            </a:extLst>
          </p:cNvSpPr>
          <p:nvPr>
            <p:ph type="title"/>
          </p:nvPr>
        </p:nvSpPr>
        <p:spPr>
          <a:xfrm>
            <a:off x="457200" y="274320"/>
            <a:ext cx="8229600" cy="51498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Master-Titelstil durch Klicken bearbeiten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val="SMDATA_13_97pDX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BAAAAA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DQAgAA2AkAAHA1AACwJQAAEAAAACYAAAAIAAAA//////////8="/>
              </a:ext>
            </a:extLst>
          </p:cNvSpPr>
          <p:nvPr>
            <p:ph type="body" idx="1"/>
          </p:nvPr>
        </p:nvSpPr>
        <p:spPr>
          <a:xfrm>
            <a:off x="457200" y="1600200"/>
            <a:ext cx="8229600" cy="452628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>
    <p:prHF dtFmt="0"/>
  </p:hf>
  <p:txStyles>
    <p:titleStyle>
      <a:lvl1pPr marL="0" marR="0" indent="0" algn="ctr" defTabSz="449580"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2800" b="1" i="0" u="none" strike="noStrike" kern="1" spc="0" prSpc="50" pitch="50" baseline="0">
          <a:solidFill>
            <a:schemeClr val="tx2"/>
          </a:solidFill>
          <a:effectLst/>
          <a:txBgFill val="auto"/>
          <a:latin typeface="Arial" pitchFamily="2" charset="0"/>
          <a:ea typeface="Arial" pitchFamily="2" charset="0"/>
          <a:cs typeface="Arial" pitchFamily="2" charset="0"/>
        </a:defRPr>
      </a:lvl1pPr>
      <a:lvl2pPr marL="4572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2pPr>
      <a:lvl3pPr marL="9144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3pPr>
      <a:lvl4pPr marL="13716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4pPr>
      <a:lvl5pPr marL="18288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5pPr>
      <a:lvl6pPr marL="22860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6pPr>
      <a:lvl7pPr marL="27432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7pPr>
      <a:lvl8pPr marL="32004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8pPr>
      <a:lvl9pPr marL="36576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9pPr>
    </p:titleStyle>
    <p:bodyStyle>
      <a:lvl1pPr marL="342900" marR="0" indent="-34290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3200" b="0" i="0" u="none" strike="noStrike" kern="1" spc="0" prSpc="50" pitch="50" baseline="0">
          <a:solidFill>
            <a:schemeClr val="tx1"/>
          </a:solidFill>
          <a:effectLst/>
          <a:txBgFill val="auto"/>
          <a:latin typeface="Arial" pitchFamily="2" charset="0"/>
          <a:ea typeface="Arial" pitchFamily="2" charset="0"/>
          <a:cs typeface="Arial" pitchFamily="2" charset="0"/>
        </a:defRPr>
      </a:lvl1pPr>
      <a:lvl2pPr marL="742950" marR="0" indent="-28575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p:prBullet>
          <a:buChar char="–">
            <a:pos y="0"/>
            <a:buClrTx/>
            <a:buSzTx/>
            <a:buFontTx/>
          </a:buChar>
        </p:prBullet>
        <a:tabLst/>
        <a:defRPr sz="2800" b="0" i="0" u="none" strike="noStrike" kern="1" spc="0" prSpc="50" pitch="50" baseline="0">
          <a:solidFill>
            <a:schemeClr val="tx1"/>
          </a:solidFill>
          <a:effectLst/>
          <a:txBgFill val="auto"/>
          <a:latin typeface="Arial" pitchFamily="2" charset="0"/>
          <a:ea typeface="Arial" pitchFamily="2" charset="0"/>
          <a:cs typeface="Arial" pitchFamily="2" charset="0"/>
        </a:defRPr>
      </a:lvl2pPr>
      <a:lvl3pPr marL="1143000" marR="0" indent="-22860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2400" b="0" i="0" u="none" strike="noStrike" kern="1" spc="0" prSpc="50" pitch="50" baseline="0">
          <a:solidFill>
            <a:schemeClr val="tx1"/>
          </a:solidFill>
          <a:effectLst/>
          <a:txBgFill val="auto"/>
          <a:latin typeface="Arial" pitchFamily="2" charset="0"/>
          <a:ea typeface="Arial" pitchFamily="2" charset="0"/>
          <a:cs typeface="Arial" pitchFamily="2" charset="0"/>
        </a:defRPr>
      </a:lvl3pPr>
      <a:lvl4pPr marL="1600200" marR="0" indent="-22860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p:prBullet>
          <a:buChar char="–">
            <a:pos y="0"/>
            <a:buClrTx/>
            <a:buSzTx/>
            <a:buFontTx/>
          </a:buChar>
        </p:prBullet>
        <a:tabLst/>
        <a:defRPr sz="2000" b="0" i="0" u="none" strike="noStrike" kern="1" spc="0" prSpc="50" pitch="50" baseline="0">
          <a:solidFill>
            <a:schemeClr val="tx1"/>
          </a:solidFill>
          <a:effectLst/>
          <a:txBgFill val="auto"/>
          <a:latin typeface="Arial" pitchFamily="2" charset="0"/>
          <a:ea typeface="Arial" pitchFamily="2" charset="0"/>
          <a:cs typeface="Arial" pitchFamily="2" charset="0"/>
        </a:defRPr>
      </a:lvl4pPr>
      <a:lvl5pPr marL="2057400" marR="0" indent="-22860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»"/>
        <p:prBullet>
          <a:buChar char="»">
            <a:pos y="0"/>
            <a:buClrTx/>
            <a:buSzTx/>
            <a:buFontTx/>
          </a:buChar>
        </p:prBullet>
        <a:tabLst/>
        <a:defRPr sz="2000" b="0" i="0" u="none" strike="noStrike" kern="1" spc="0" prSpc="50" pitch="50" baseline="0">
          <a:solidFill>
            <a:schemeClr val="tx1"/>
          </a:solidFill>
          <a:effectLst/>
          <a:txBgFill val="auto"/>
          <a:latin typeface="Arial" pitchFamily="2" charset="0"/>
          <a:ea typeface="Arial" pitchFamily="2" charset="0"/>
          <a:cs typeface="Arial" pitchFamily="2" charset="0"/>
        </a:defRPr>
      </a:lvl5pPr>
      <a:lvl6pPr marL="2514600" marR="0" indent="-22860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20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6pPr>
      <a:lvl7pPr marL="2971800" marR="0" indent="-22860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20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7pPr>
      <a:lvl8pPr marL="3429000" marR="0" indent="-22860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20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8pPr>
      <a:lvl9pPr marL="3886200" marR="0" indent="-228600" algn="l" defTabSz="44958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20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9pPr>
    </p:bodyStyle>
    <p:otherStyle>
      <a:lvl1pPr marL="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1pPr>
      <a:lvl2pPr marL="4572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2pPr>
      <a:lvl3pPr marL="9144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3pPr>
      <a:lvl4pPr marL="13716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4pPr>
      <a:lvl5pPr marL="18288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5pPr>
      <a:lvl6pPr marL="22860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6pPr>
      <a:lvl7pPr marL="27432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7pPr>
      <a:lvl8pPr marL="32004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8pPr>
      <a:lvl9pPr marL="3657600" marR="0" indent="0" algn="l" defTabSz="449580"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9pPr>
    </p:otherStyle>
  </p:txStyles>
</p:sldMaster>
</file>

<file path=ppt/slides/_rels/slide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eg"/><Relationship Id="rId3" Type="http://schemas.openxmlformats.org/officeDocument/2006/relationships/image" Target="../media/image2.png"/></Relationships>
</file>

<file path=ppt/slides/_rels/slide2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jpeg"/><Relationship Id="rId3" Type="http://schemas.openxmlformats.org/officeDocument/2006/relationships/image" Target="../media/image3.png"/></Relationships>
</file>

<file path=ppt/slides/_rels/slide3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jpeg"/></Relationships>
</file>

<file path=ppt/slides/_rels/slide4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jpeg"/><Relationship Id="rId3" Type="http://schemas.openxmlformats.org/officeDocument/2006/relationships/image" Target="../media/image4.png"/></Relationships>
</file>

<file path=ppt/slides/slide1.xml><?xml version="1.0" encoding="utf-8"?>
<p:sld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cSld>
    <p:bg>
      <p:bgPr>
        <a:blipFill>
          <a:blip r:embed="rId2"/>
          <a:srcRect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3_97pDX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A4BAAAGg0AAAg0AAAmFgAAAAAAACYAAAAIAAAAAQAAAAAAAAA="/>
              </a:ext>
            </a:extLst>
          </p:cNvSpPr>
          <p:nvPr>
            <p:ph type="ctrTitle"/>
          </p:nvPr>
        </p:nvSpPr>
        <p:spPr>
          <a:xfrm>
            <a:off x="685800" y="2129790"/>
            <a:ext cx="7772400" cy="1470660"/>
          </a:xfrm>
        </p:spPr>
        <p:txBody>
          <a:bodyPr/>
          <a:lstStyle/>
          <a:p>
            <a:pPr>
              <a:defRPr sz="3600"/>
            </a:pPr>
            <a:r>
              <a:t>Lorem </a:t>
            </a:r>
            <a:r>
              <a:t>ipsum </a:t>
            </a:r>
            <a:r>
              <a:t>dolor</a:t>
            </a:r>
          </a:p>
        </p:txBody>
      </p:sp>
      <p:sp>
        <p:nvSpPr>
          <p:cNvPr id="3" name="Folienuntertitel1"/>
          <p:cNvSpPr>
            <a:spLocks noGrp="1" noChangeArrowheads="1"/>
            <a:extLst>
              <a:ext uri="smNativeData">
                <pr:smNativeData xmlns:pr="smNativeData" val="SMDATA_13_97pDXh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BwCAAA6BcAANAvAACwIgAAEAAAACYAAAAIAAAAAAAAAAAAAAA="/>
              </a:ext>
            </a:extLst>
          </p:cNvSpPr>
          <p:nvPr>
            <p:ph type="subTitle" idx="1"/>
          </p:nvPr>
        </p:nvSpPr>
        <p:spPr/>
        <p:txBody>
          <a:bodyPr/>
          <a:lstStyle/>
          <a:p>
            <a:pPr/>
          </a:p>
        </p:txBody>
      </p:sp>
      <p:pic>
        <p:nvPicPr>
          <p:cNvPr id="4" name="Grafik2"/>
          <p:cNvPicPr>
            <a:picLocks noChangeAspect="1"/>
            <a:extLst>
              <a:ext uri="smNativeData">
                <pr:smNativeData xmlns:pr="smNativeData" val="SMDATA_15_97pDXhMAAAAlAAAAEQAAAC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QAAAAAAAAAEAAAAAAAAAAEAAACAgIAKMgAAAJz///+c////ZAAAAGQAAAAAAAAAzMzMAAAAAABQAAAAUAAAAGQAAABkAAAAAAAAAAcAAAA4AAAAAAAAAAAAAAAAAAAA////AAIAAAD///8AAAAAAAAAAADaBAAAAAAAAAAAAABkAAAAZAAAAAAAAAAjAAAABAAAAGQAAAAXAAAAFAAAAAAAAAAAAAAA/38AAP9/AAAAAAAACQAAAAQAAAAAAAAADAAAABAAAAAAAAAAAAAAAAAAAAAAAAAAHgAAAGgAAAAAAAAAAAAAAAAAAAAAAAAAAAAAABAnAAAQJwAAAAAAAAAAAAAAAAAAAAAAAAAAAAAAAAAAAAAAAAAAAADIAAAAAAAAAMDA/wAAAAAAZAAAADIAAAAAAAAAZAAAAAAAAAB/f38ACgAAAB8AAABUAAAAu+DjBf///wEAAAAAAAAAAAAAAAAAAAAAAAAAAAAAAAAAAAAAAAAAAAAAAAJ/f38AgICAA8zMzADAwP8Af39/AAAAAAAAAAAAAAAAAP///wD///8AIQAAABgAAAAUAAAAqiAAAP0VAABAOAAAMCoAABAAAAAmAAAACAAAAP//////////"/>
              </a:ext>
            </a:extLst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0" t="0" r="12420" b="0"/>
          <a:stretch>
            <a:fillRect/>
          </a:stretch>
        </p:blipFill>
        <p:spPr>
          <a:xfrm>
            <a:off x="5309870" y="3574415"/>
            <a:ext cx="3834130" cy="3283585"/>
          </a:xfrm>
          <a:prstGeom prst="rect">
            <a:avLst/>
          </a:prstGeom>
          <a:noFill/>
          <a:ln>
            <a:noFill/>
          </a:ln>
          <a:effectLst>
            <a:outerShdw blurRad="127000" dist="89803" dir="13500000" algn="ctr">
              <a:schemeClr val="bg2">
                <a:alpha val="50000"/>
              </a:scheme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cSld>
    <p:bg>
      <p:bgPr>
        <a:blipFill>
          <a:blip r:embed="rId2"/>
          <a:srcRect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3_97pDX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MAAHM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DQAgAAsAEAAHA1AADbBAAAAAAAACYAAAAIAAAAAQAAAAAAAAA="/>
              </a:ext>
            </a:extLst>
          </p:cNvSpPr>
          <p:nvPr>
            <p:ph type="title"/>
          </p:nvPr>
        </p:nvSpPr>
        <p:spPr>
          <a:xfrm>
            <a:off x="457200" y="274320"/>
            <a:ext cx="8229600" cy="514985"/>
          </a:xfrm>
        </p:spPr>
        <p:txBody>
          <a:bodyPr/>
          <a:lstStyle/>
          <a:p>
            <a:pPr/>
            <a:r>
              <a:t>Lorem </a:t>
            </a:r>
            <a:r>
              <a:t>ipsum </a:t>
            </a:r>
            <a:r>
              <a:t>dolor</a:t>
            </a:r>
          </a:p>
        </p:txBody>
      </p:sp>
      <p:pic>
        <p:nvPicPr>
          <p:cNvPr id="3" name="Grafik1"/>
          <p:cNvPicPr>
            <a:picLocks noChangeAspect="1"/>
            <a:extLst>
              <a:ext uri="smNativeData">
                <pr:smNativeData xmlns:pr="smNativeData" val="SMDATA_15_97pDXhMAAAAlAAAAEQAAAC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AcAAAA4AAAAAAAAAAAAAAAAAAAA////AAIAAAD///8AAAAAAAAAAAAAAAAAAAAAAAAAAABkAAAAZAAAAAAAAAAjAAAABAAAAGQAAAAXAAAAFAAAAAAAAAAAAAAA/38AAP9/AAAAAAAACQAAAAQAAAAgFkYNDAAAABAAAAAAAAAAAAAAAAAAAAAAAAAAHgAAAGgAAAAAAAAAAAAAAAAAAAAAAAAAAAAAABAnAAAQJwAAAAAAAAAAAAAAAAAAAAAAAAAAAAAAAAAAAAAAAAAAAAAUAAAAAAAAAMDA/wAAAAAAZAAAADIAAAAAAAAAZAAAAAAAAAB/f38ACgAAAB8AAABUAAAAu+DjBf///wEAAAAAAAAAAAAAAAAAAAAAAAAAAAAAAAAAAAAAAAAAAAAAAAJ/f38AgICAA8zMzADAwP8Af39/AAAAAAAAAAAAAAAAAP///wD///8AIQAAABgAAAAUAAAADhIAABAHAADfIgAARB4AABAAAAAmAAAACAAAAP//////////"/>
              </a:ext>
            </a:extLst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934970" y="1148080"/>
            <a:ext cx="2733675" cy="377190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4" name="Textbox1"/>
          <p:cNvSpPr>
            <a:extLst>
              <a:ext uri="smNativeData">
                <pr:smNativeData xmlns:pr="smNativeData" val="SMDATA_13_97pDXhMAAAAlAAAAZQAAAE8BAAAAkAAAAEgAAACQAAAASAAAAAAAAAAAAAAAAAAAAAEAAABQAAAAVlVVVVVV1T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BAAAAAAAAAPGRDgAoAAAAAQAAAAIAAAAAAAAAAAAAAAAAAAAAAAAAZAAAAGQAAAAAAAAAZAAAAGQAAAAVAAAAYAAAAAAAAAAAAAAADwAAACADAAAAAAAAAAAAAAEAAACgMgAAVgcAAKr4//8BAAAAf39/AAEAAABkAAAAAAAAABQAAABAHwAAAAAAACYAAAAAAAAAwOD//wAAAAAmAAAAZAAAABYAAABMAAAAAQAAAAAAAAAEAAAAAAAAAAEAAADxkQ4AIwAAAJz///+c////ZAAAAGQAAAAAAAAAzMzMAAAAAABQAAAAUAAAAGQAAABkAAAAAAAAABcAAAAUAAAAAAAAAIgDAAD/fwAA/38AAAAAAAAJAAAABAAAAAAAAAAMAAAAEAAAAAAAAAAAAAAAAAAAAAAAAAAeAAAAaAAAAAAAAAAAAAAAAAAAAAAAAAAAAAAAECcAABAnAAAAAAAAAAAAAAAAAAAAAAAAAAAAAAAAAAAAAAAAAAAAAMgAAAAAAAAAwMD/AAAAAABkAAAAMgAAAAAAAABkAAAAAAAAAH9/fwAKAAAAHwAAAFQAAAC74OMF////AQAAAAAAAAAAAAAAAAAAAAAAAAAAAAAAAAAAAAAAAAAA8ZEOAH9/fwDxkQ4AzMzMAMDA/wB/f38AAAAAAAAAAAAAAAAAAAAAAAAAAAAhAAAAGAAAABQAAACzBAAApBgAAOUSAADgHgAAACAAACYAAAAIAAAA//////////8="/>
              </a:ext>
            </a:extLst>
          </p:cNvSpPr>
          <p:nvPr/>
        </p:nvSpPr>
        <p:spPr>
          <a:xfrm>
            <a:off x="763905" y="4005580"/>
            <a:ext cx="2307590" cy="1013460"/>
          </a:xfrm>
          <a:prstGeom prst="roundRect">
            <a:avLst>
              <a:gd name="adj" fmla="val 16667"/>
            </a:avLst>
          </a:prstGeom>
          <a:noFill/>
          <a:ln w="25400" cap="flat" cmpd="sng" algn="ctr">
            <a:solidFill>
              <a:srgbClr val="F1910E"/>
            </a:solidFill>
            <a:prstDash val="solid"/>
            <a:headEnd type="none"/>
            <a:tailEnd type="none"/>
          </a:ln>
          <a:effectLst>
            <a:outerShdw blurRad="127000" dist="89803" dir="13500000" algn="ctr">
              <a:srgbClr val="F1910E">
                <a:alpha val="65000"/>
              </a:srgbClr>
            </a:outerShdw>
          </a:effectLst>
        </p:spPr>
        <p:txBody>
          <a:bodyPr vert="horz" wrap="none" numCol="1" spcCol="215900" anchor="t"/>
          <a:lstStyle/>
          <a:p>
            <a:pPr>
              <a:defRPr>
                <a:latin typeface="Arial" pitchFamily="2" charset="0"/>
                <a:ea typeface="Arial" pitchFamily="2" charset="0"/>
                <a:cs typeface="Arial" pitchFamily="2" charset="0"/>
              </a:defRPr>
            </a:pPr>
            <a:r>
              <a:t>Lorem </a:t>
            </a:r>
            <a:r>
              <a:t>ipsum </a:t>
            </a:r>
            <a:r>
              <a:t>dolor</a:t>
            </a:r>
            <a:br/>
            <a:r>
              <a:t>	</a:t>
            </a:r>
            <a:r>
              <a:t>nonumy </a:t>
            </a:r>
            <a:r>
              <a:t>eirmod </a:t>
            </a:r>
            <a:br/>
            <a:r>
              <a:t>	</a:t>
            </a:r>
            <a:r>
              <a:t>nonumy </a:t>
            </a:r>
            <a:r>
              <a:t>eirmod </a:t>
            </a:r>
          </a:p>
        </p:txBody>
      </p:sp>
      <p:sp>
        <p:nvSpPr>
          <p:cNvPr id="5" name="Textbox2"/>
          <p:cNvSpPr>
            <a:extLst>
              <a:ext uri="smNativeData">
                <pr:smNativeData xmlns:pr="smNativeData" val="SMDATA_13_97pDXhMAAAAlAAAAZQAAAE8BAAAAkAAAAEgAAACQAAAASAAAAAAAAAAAAAAAAAAAAAEAAABQAAAAVVVVVVVV1T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BAAAAAAAAAH8AfwAoAAAAAQAAAAIAAAAAAAAAAAAAAAAAAAAAAAAAZAAAAGQAAAAAAAAAZAAAAGQAAAAVAAAAYAAAAAAAAAAAAAAADwAAACADAAAAAAAAAAAAAAEAAACgMgAAVgcAAKr4//8BAAAAf39/AAEAAABkAAAAAAAAABQAAABAHwAAAAAAACYAAAAAAAAAwOD//wAAAAAmAAAAZAAAABYAAABMAAAAAQAAAAAAAAAEAAAAAAAAAAEAAABbAFsAIwAAAJz///+c////ZAAAAGQAAAAAAAAAzMzMAAAAAABQAAAAUAAAAGQAAABkAAAAAAAAABcAAAAUAAAAAAAAANsEAAD/fwAA/38AAAAAAAAJAAAABAAAAAAAAAAMAAAAEAAAAAAAAAAAAAAAAAAAAAAAAAAeAAAAaAAAAAAAAAAAAAAAAAAAAAAAAAAAAAAAECcAABAnAAAAAAAAAAAAAAAAAAAAAAAAAAAAAAAAAAAAAAAAAAAAAMgAAAAAAAAAwMD/AAAAAABkAAAAMgAAAAAAAABkAAAAAAAAAH9/fwAKAAAAHwAAAFQAAAC74OMF////AQAAAAAAAAAAAAAAAAAAAAAAAAAAAAAAAAAAAAAAAAAAfwB/AH9/fwBbAFsAzMzMAMDA/wB/f38AAAAAAAAAAAAAAAAAAAAAAAAAAAAhAAAAGAAAABQAAADvIQAApBgAABMyAADgHgAAACAAACYAAAAIAAAA//////////8="/>
              </a:ext>
            </a:extLst>
          </p:cNvSpPr>
          <p:nvPr/>
        </p:nvSpPr>
        <p:spPr>
          <a:xfrm>
            <a:off x="5516245" y="4005580"/>
            <a:ext cx="2623820" cy="1013460"/>
          </a:xfrm>
          <a:prstGeom prst="roundRect">
            <a:avLst>
              <a:gd name="adj" fmla="val 16667"/>
            </a:avLst>
          </a:prstGeom>
          <a:noFill/>
          <a:ln w="25400" cap="flat" cmpd="sng" algn="ctr">
            <a:solidFill>
              <a:srgbClr val="7F007F"/>
            </a:solidFill>
            <a:prstDash val="solid"/>
            <a:headEnd type="none"/>
            <a:tailEnd type="none"/>
          </a:ln>
          <a:effectLst>
            <a:outerShdw blurRad="127000" dist="89803" dir="13500000" algn="ctr">
              <a:srgbClr val="5B005B">
                <a:alpha val="65000"/>
              </a:srgbClr>
            </a:outerShdw>
          </a:effectLst>
        </p:spPr>
        <p:txBody>
          <a:bodyPr vert="horz" wrap="none" numCol="1" spcCol="215900" anchor="t"/>
          <a:lstStyle/>
          <a:p>
            <a:pPr>
              <a:defRPr>
                <a:latin typeface="Arial" pitchFamily="2" charset="0"/>
                <a:ea typeface="Arial" pitchFamily="2" charset="0"/>
                <a:cs typeface="Arial" pitchFamily="2" charset="0"/>
              </a:defRPr>
            </a:pPr>
            <a:r>
              <a:t>Lorem </a:t>
            </a:r>
            <a:r>
              <a:t>ipsum </a:t>
            </a:r>
            <a:r>
              <a:t>dolor</a:t>
            </a:r>
          </a:p>
          <a:p>
            <a:pPr>
              <a:defRPr>
                <a:latin typeface="Arial" pitchFamily="2" charset="0"/>
                <a:ea typeface="Arial" pitchFamily="2" charset="0"/>
                <a:cs typeface="Arial" pitchFamily="2" charset="0"/>
              </a:defRPr>
            </a:pPr>
            <a:r>
              <a:t>	</a:t>
            </a:r>
            <a:r>
              <a:t>Lorem </a:t>
            </a:r>
            <a:r>
              <a:t>ipsum </a:t>
            </a:r>
            <a:r>
              <a:t>dolor</a:t>
            </a:r>
          </a:p>
          <a:p>
            <a:pPr>
              <a:defRPr>
                <a:latin typeface="Arial" pitchFamily="2" charset="0"/>
                <a:ea typeface="Arial" pitchFamily="2" charset="0"/>
                <a:cs typeface="Arial" pitchFamily="2" charset="0"/>
              </a:defRPr>
            </a:pPr>
            <a:r>
              <a:t>	</a:t>
            </a:r>
            <a:r>
              <a:t>Lorem </a:t>
            </a:r>
            <a:r>
              <a:t>ipsum </a:t>
            </a:r>
            <a:r>
              <a:t>dolor</a:t>
            </a:r>
          </a:p>
        </p:txBody>
      </p:sp>
      <p:sp>
        <p:nvSpPr>
          <p:cNvPr id="6" name="Textbox3"/>
          <p:cNvSpPr>
            <a:extLst>
              <a:ext uri="smNativeData">
                <pr:smNativeData xmlns:pr="smNativeData" val="SMDATA_13_97pDXhMAAAAlAAAAZQAAAE8BAAAAkAAAAEgAAACQAAAASAAAAAAAAAAAAAAAAAAAAAEAAABQAAAAVlVVVVVV1T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BAAAAAAAAAP8AAAAoAAAAAQAAAAIAAAAAAAAAAAAAAAAAAAAAAAAAZAAAAGQAAAAAAAAAZAAAAGQAAAAVAAAAYAAAAAAAAAAAAAAADwAAACADAAAAAAAAAAAAAAEAAACgMgAAVgcAAKr4//8BAAAAf39/AAEAAABkAAAAAAAAABQAAABAHwAAAAAAACYAAAAAAAAAwOD//wAAAAAmAAAAZAAAABYAAABMAAAAAQAAAAAAAAAEAAAAAAAAAAEAAAB/AAAAIwAAAJz///+c////ZAAAAGQAAAAAAAAAzMzMAAAAAABQAAAAUAAAAGQAAABkAAAAAAAAABcAAAAUAAAAAAAAABAHAAD/fwAA/38AAAAAAAAJAAAABAAAAGcAaAAMAAAAEAAAAAAAAAAAAAAAAAAAAAAAAAAeAAAAaAAAAAAAAAAAAAAAAAAAAAAAAAAAAAAAECcAABAnAAAAAAAAAAAAAAAAAAAAAAAAAAAAAAAAAAAAAAAAAAAAAMgAAAAAAAAAwMD/AAAAAABkAAAAMgAAAAAAAABkAAAAAAAAAH9/fwAKAAAAHwAAAFQAAAC74OMF////AQAAAAAAAAAAAAAAAAAAAAAAAAAAAAAAAAAAAAAAAAAA/wAAAH9/fwB/AAAAzMzMAMDA/wB/f38AAAAAAAAAAAAAAAAAAAAAAAAAAAAhAAAAGAAAABQAAAAOEgAAyB8AAJwfAADjJwAAACAAACYAAAAIAAAA//////////8="/>
              </a:ext>
            </a:extLst>
          </p:cNvSpPr>
          <p:nvPr/>
        </p:nvSpPr>
        <p:spPr>
          <a:xfrm>
            <a:off x="2934970" y="5166360"/>
            <a:ext cx="2203450" cy="1317625"/>
          </a:xfrm>
          <a:prstGeom prst="roundRect">
            <a:avLst>
              <a:gd name="adj" fmla="val 16667"/>
            </a:avLst>
          </a:prstGeom>
          <a:noFill/>
          <a:ln w="25400" cap="flat" cmpd="sng" algn="ctr">
            <a:solidFill>
              <a:srgbClr val="FF0000"/>
            </a:solidFill>
            <a:prstDash val="solid"/>
            <a:headEnd type="none"/>
            <a:tailEnd type="none"/>
          </a:ln>
          <a:effectLst>
            <a:outerShdw blurRad="127000" dist="89803" dir="13500000" algn="ctr">
              <a:srgbClr val="7F0000">
                <a:alpha val="65000"/>
              </a:srgbClr>
            </a:outerShdw>
          </a:effectLst>
        </p:spPr>
        <p:txBody>
          <a:bodyPr vert="horz" wrap="none" numCol="1" spcCol="215900" anchor="t"/>
          <a:lstStyle/>
          <a:p>
            <a:pPr>
              <a:defRPr>
                <a:latin typeface="Arial" pitchFamily="2" charset="0"/>
                <a:ea typeface="Arial" pitchFamily="2" charset="0"/>
                <a:cs typeface="Arial" pitchFamily="2" charset="0"/>
              </a:defRPr>
            </a:pPr>
            <a:r>
              <a:t>Lorem </a:t>
            </a:r>
            <a:r>
              <a:t>ipsum </a:t>
            </a:r>
            <a:r>
              <a:t>dolor</a:t>
            </a:r>
          </a:p>
          <a:p>
            <a:pPr algn="ctr">
              <a:defRPr>
                <a:latin typeface="Arial" pitchFamily="2" charset="0"/>
                <a:ea typeface="Arial" pitchFamily="2" charset="0"/>
                <a:cs typeface="Arial" pitchFamily="2" charset="0"/>
              </a:defRPr>
            </a:pPr>
            <a:r>
              <a:t>nonumy</a:t>
            </a:r>
          </a:p>
          <a:p>
            <a:pPr algn="ctr">
              <a:defRPr>
                <a:latin typeface="Arial" pitchFamily="2" charset="0"/>
                <a:ea typeface="Arial" pitchFamily="2" charset="0"/>
                <a:cs typeface="Arial" pitchFamily="2" charset="0"/>
              </a:defRPr>
            </a:pPr>
            <a:r>
              <a:t>nonumy</a:t>
            </a:r>
          </a:p>
          <a:p>
            <a:pPr algn="ctr">
              <a:defRPr>
                <a:latin typeface="Arial" pitchFamily="2" charset="0"/>
                <a:ea typeface="Arial" pitchFamily="2" charset="0"/>
                <a:cs typeface="Arial" pitchFamily="2" charset="0"/>
              </a:defRPr>
            </a:pPr>
            <a:r>
              <a:t>nonumy</a:t>
            </a:r>
          </a:p>
        </p:txBody>
      </p:sp>
      <p:sp>
        <p:nvSpPr>
          <p:cNvPr id="7" name="Textbox4"/>
          <p:cNvSpPr>
            <a:extLst>
              <a:ext uri="smNativeData">
                <pr:smNativeData xmlns:pr="smNativeData" val="SMDATA_13_97pDXhMAAAAlAAAAZQAAAE8BAAAAkAAAAEgAAACQAAAASAAAAAAAAAAAAAAAAAAAAAEAAABQAAAAUFVVVVVV1T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BAAAAAAAAAHs6DwAoAAAAAQAAAAIAAAAAAAAAAAAAAAAAAAAAAAAAZAAAAGQAAAAAAAAAZAAAAGQAAAAVAAAAYAAAAAAAAAAAAAAADwAAACADAAAAAAAAAAAAAAEAAACgMgAAVgcAAKr4//8BAAAAf39/AAEAAABkAAAAAAAAABQAAABAHwAAAAAAACYAAAAAAAAAwOD//wAAAAAmAAAAZAAAABYAAABMAAAAAQAAAAAAAAAEAAAAAAAAAAEAAAB7Og8AIwAAAJz///+c////ZAAAAGQAAAAAAAAAzMzMAAAAAABQAAAAUAAAAGQAAABkAAAAAAAAABcAAAAUAAAAAAAAAPkDAAD/fwAA/38AAAAAAAAJAAAABAAAAAAAAAAMAAAAEAAAAAAAAAAAAAAAAAAAAAAAAAAeAAAAaAAAAAAAAAAAAAAAAAAAAAAAAAAAAAAAECcAABAnAAAAAAAAAAAAAAAAAAAAAAAAAAAAAAAAAAAAAAAAAAAAAMgAAAAAAAAAwMD/AAAAAABkAAAAMgAAAAAAAABkAAAAAAAAAH9/fwAKAAAAHwAAAFQAAAC74OMF////AQAAAAAAAAAAAAAAAAAAAAAAAAAAAAAAAAAAAAAAAAAAezoPAH9/fwB7Og8AzMzMAMDA/wB/f38AAAAAAAAAAAAAAAAAAAAAAAAAAAAhAAAAGAAAABQAAADvIQAAIBMAAFo0AAB9FwAAACAAACYAAAAIAAAA//////////8="/>
              </a:ext>
            </a:extLst>
          </p:cNvSpPr>
          <p:nvPr/>
        </p:nvSpPr>
        <p:spPr>
          <a:xfrm>
            <a:off x="5516245" y="3108960"/>
            <a:ext cx="2994025" cy="709295"/>
          </a:xfrm>
          <a:prstGeom prst="roundRect">
            <a:avLst>
              <a:gd name="adj" fmla="val 16667"/>
            </a:avLst>
          </a:prstGeom>
          <a:noFill/>
          <a:ln w="25400" cap="flat" cmpd="sng" algn="ctr">
            <a:solidFill>
              <a:srgbClr val="7B3A0F"/>
            </a:solidFill>
            <a:prstDash val="solid"/>
            <a:headEnd type="none"/>
            <a:tailEnd type="none"/>
          </a:ln>
          <a:effectLst>
            <a:outerShdw blurRad="127000" dist="89803" dir="13500000" algn="ctr">
              <a:srgbClr val="7B3A0F">
                <a:alpha val="65000"/>
              </a:srgbClr>
            </a:outerShdw>
          </a:effectLst>
        </p:spPr>
        <p:txBody>
          <a:bodyPr vert="horz" wrap="none" numCol="1" spcCol="215900" anchor="t"/>
          <a:lstStyle/>
          <a:p>
            <a:pPr>
              <a:defRPr>
                <a:latin typeface="Arial" pitchFamily="2" charset="0"/>
                <a:ea typeface="Arial" pitchFamily="2" charset="0"/>
                <a:cs typeface="Arial" pitchFamily="2" charset="0"/>
              </a:defRPr>
            </a:pPr>
            <a:r>
              <a:t>Lorem </a:t>
            </a:r>
            <a:r>
              <a:t>ipsum </a:t>
            </a:r>
            <a:r>
              <a:t>dolor - </a:t>
            </a:r>
            <a:r>
              <a:t>Lorem</a:t>
            </a:r>
          </a:p>
          <a:p>
            <a:pPr>
              <a:defRPr>
                <a:latin typeface="Arial" pitchFamily="2" charset="0"/>
                <a:ea typeface="Arial" pitchFamily="2" charset="0"/>
                <a:cs typeface="Arial" pitchFamily="2" charset="0"/>
              </a:defRPr>
            </a:pPr>
            <a:r>
              <a:t>Lorem </a:t>
            </a:r>
            <a:r>
              <a:t>ipsum </a:t>
            </a:r>
            <a:r>
              <a:t>dolor</a:t>
            </a:r>
          </a:p>
        </p:txBody>
      </p:sp>
      <p:sp>
        <p:nvSpPr>
          <p:cNvPr id="8" name="Textbox5"/>
          <p:cNvSpPr>
            <a:extLst>
              <a:ext uri="smNativeData">
                <pr:smNativeData xmlns:pr="smNativeData" val="SMDATA_13_97pDXhMAAAAlAAAAZQAAAE8BAAAAkAAAAEgAAACQAAAASAAAAAAAAAAAAAAAAAAAAAEAAABQAAAAVFVVVVVV1T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BAAAAAAAAAJVsAgAoAAAAAQAAAAIAAAAAAAAAAAAAAAAAAAAAAAAAZAAAAGQAAAAAAAAAZAAAAGQAAAAVAAAAYAAAAAAAAAAAAAAADwAAACADAAAAAAAAAAAAAAEAAACgMgAAVgcAAKr4//8BAAAAf39/AAEAAABkAAAAAAAAABQAAABAHwAAAAAAACYAAAAAAAAAwOD//wAAAAAmAAAAZAAAABYAAABMAAAAAQAAAAAAAAAEAAAAAAAAAAEAAAB/fwAAIwAAAJz///+c////ZAAAAGQAAAAAAAAAzMzMAAAAAABQAAAAUAAAAGQAAABkAAAAAAAAABcAAAAUAAAAAAAAAEwFAAD/fwAA/38AAAAAAAAJAAAABAAAAGcAaAAMAAAAEAAAAAAAAAAAAAAAAAAAAAAAAAAeAAAAaAAAAAAAAAAAAAAAAAAAAAAAAAAAAAAAECcAABAnAAAAAAAAAAAAAAAAAAAAAAAAAAAAAAAAAAAAAAAAAAAAAMgAAAAAAAAAwMD/AAAAAABkAAAAMgAAAAAAAABkAAAAAAAAAH9/fwAKAAAAHwAAAFQAAAC74OMF////AQAAAAAAAAAAAAAAAAAAAAAAAAAAAAAAAAAAAAAAAAAAlWwCAH9/fwB/fwAAzMzMAMDA/wB/f38AAAAAAAAAAAAAAAAAAAAAAAAAAAAhAAAAGAAAABQAAADQAgAAIA4AANIPAACeEAAAACAAACYAAAAIAAAA//////////8="/>
              </a:ext>
            </a:extLst>
          </p:cNvSpPr>
          <p:nvPr/>
        </p:nvSpPr>
        <p:spPr>
          <a:xfrm>
            <a:off x="457200" y="2296160"/>
            <a:ext cx="2114550" cy="405130"/>
          </a:xfrm>
          <a:prstGeom prst="roundRect">
            <a:avLst>
              <a:gd name="adj" fmla="val 16667"/>
            </a:avLst>
          </a:prstGeom>
          <a:noFill/>
          <a:ln w="25400" cap="flat" cmpd="sng" algn="ctr">
            <a:solidFill>
              <a:srgbClr val="956C02"/>
            </a:solidFill>
            <a:prstDash val="solid"/>
            <a:headEnd type="none"/>
            <a:tailEnd type="none"/>
          </a:ln>
          <a:effectLst>
            <a:outerShdw blurRad="127000" dist="89803" dir="13500000" algn="ctr">
              <a:srgbClr val="7F7F00">
                <a:alpha val="65000"/>
              </a:srgbClr>
            </a:outerShdw>
          </a:effectLst>
        </p:spPr>
        <p:txBody>
          <a:bodyPr vert="horz" wrap="none" numCol="1" spcCol="215900" anchor="t"/>
          <a:lstStyle/>
          <a:p>
            <a:pPr>
              <a:defRPr>
                <a:latin typeface="Arial" pitchFamily="2" charset="0"/>
                <a:ea typeface="Arial" pitchFamily="2" charset="0"/>
                <a:cs typeface="Arial" pitchFamily="2" charset="0"/>
              </a:defRPr>
            </a:pPr>
            <a:r>
              <a:t>Lorem </a:t>
            </a:r>
            <a:r>
              <a:t>ipsum </a:t>
            </a:r>
            <a:r>
              <a:t>dolor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 advAuto="0"/>
      <p:bldP spid="5" grpId="0" animBg="1" advAuto="0"/>
      <p:bldP spid="6" grpId="0" animBg="1" advAuto="0"/>
      <p:bldP spid="7" grpId="0" animBg="1" advAuto="0"/>
      <p:bldP spid="8" grpId="0" animBg="1" advAuto="0"/>
    </p:bldLst>
    <p:extLst>
      <p:ext uri="smNativeData">
        <pr:smNativeData xmlns:pr="smNativeData" val="97pDXgUAAAAFAAAA/f///wEAAAAMAAAAAgAAAAAAAAAAAAAAAAAAAAoAAAD9////AQAAAAwAAAAIAAAAAAAAAAAAAAAAAAAADwAAAP3///8BAAAADAAAAAEAAAAAAAAAAAAAAAAAAAAUAAAA/f///wEAAAAMAAAACAAAAAAAAAAAAAAAAAAAABkAAAD9////AQAAAAwAAAACAAAAAAAAAAAAAAAAAAAA"/>
      </p:ext>
    </p:extLst>
  </p:timing>
</p:sld>
</file>

<file path=ppt/slides/slide3.xml><?xml version="1.0" encoding="utf-8"?>
<p:sld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cSld>
    <p:bg>
      <p:bgPr>
        <a:blipFill>
          <a:blip r:embed="rId2"/>
          <a:srcRect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3_97pDX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DQAgAAsAEAAHA1AADbBAAAAAAAACYAAAAIAAAAAQAAAAAAAAA="/>
              </a:ext>
            </a:extLst>
          </p:cNvSpPr>
          <p:nvPr>
            <p:ph type="title"/>
          </p:nvPr>
        </p:nvSpPr>
        <p:spPr>
          <a:xfrm>
            <a:off x="457200" y="274320"/>
            <a:ext cx="8229600" cy="514985"/>
          </a:xfrm>
        </p:spPr>
        <p:txBody>
          <a:bodyPr/>
          <a:lstStyle/>
          <a:p>
            <a:pPr/>
            <a:r>
              <a:t>Lorem </a:t>
            </a:r>
            <a:r>
              <a:t>ipsum </a:t>
            </a:r>
            <a:r>
              <a:t>dolor</a:t>
            </a:r>
          </a:p>
        </p:txBody>
      </p:sp>
      <p:sp>
        <p:nvSpPr>
          <p:cNvPr id="3" name="Textbox1"/>
          <p:cNvSpPr txBox="1">
            <a:extLst>
              <a:ext uri="smNativeData">
                <pr:smNativeData xmlns:pr="smNativeData" val="SMDATA_13_97pDXhMAAAAlAAAAEgAAAE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kLAAD/fwAA/38AAAAAAAAJAAAABAAAAGcAaAA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DQAgAAvQUAAFgvAAC9DgAAACAAACYAAAAIAAAA//////////8="/>
              </a:ext>
            </a:extLst>
          </p:cNvSpPr>
          <p:nvPr/>
        </p:nvSpPr>
        <p:spPr>
          <a:xfrm>
            <a:off x="457200" y="932815"/>
            <a:ext cx="7239000" cy="146304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numCol="1" spcCol="215900" anchor="t"/>
          <a:lstStyle/>
          <a:p>
            <a:pPr>
              <a:buFont typeface="Arial" pitchFamily="2" charset="0"/>
              <a:buChar char="•"/>
              <p:prBullet>
                <a:buChar>
                  <a:rPr>
                    <a:latin typeface="Arial" pitchFamily="2" charset="0"/>
                    <a:ea typeface="SimSun" pitchFamily="0" charset="0"/>
                    <a:cs typeface="Times New Roman" pitchFamily="1" charset="0"/>
                  </a:rPr>
                </a:buChar>
              </p:prBullet>
              <a:defRPr>
                <a:latin typeface="Arial" pitchFamily="2" charset="0"/>
                <a:ea typeface="Arial" pitchFamily="2" charset="0"/>
                <a:cs typeface="Arial" pitchFamily="2" charset="0"/>
              </a:defRPr>
            </a:pPr>
            <a:r>
              <a:t> </a:t>
            </a:r>
            <a:r>
              <a:t>Lorem </a:t>
            </a:r>
            <a:r>
              <a:t>ipsum </a:t>
            </a:r>
            <a:r>
              <a:t>dolor </a:t>
            </a:r>
            <a:r>
              <a:t>sit </a:t>
            </a:r>
            <a:r>
              <a:t>amet, </a:t>
            </a:r>
            <a:r>
              <a:t>consetetur </a:t>
            </a:r>
            <a:r>
              <a:t>sadipscing </a:t>
            </a:r>
            <a:r>
              <a:t>elitr, </a:t>
            </a:r>
            <a:r>
              <a:t>sed </a:t>
            </a:r>
            <a:r>
              <a:t>diam </a:t>
            </a:r>
          </a:p>
          <a:p>
            <a:pPr>
              <a:buFont typeface="Arial" pitchFamily="2" charset="0"/>
              <a:buChar char="•"/>
              <p:prBullet>
                <a:buChar>
                  <a:rPr>
                    <a:latin typeface="Arial" pitchFamily="2" charset="0"/>
                    <a:ea typeface="SimSun" pitchFamily="0" charset="0"/>
                    <a:cs typeface="Times New Roman" pitchFamily="1" charset="0"/>
                  </a:rPr>
                </a:buChar>
              </p:prBullet>
              <a:defRPr>
                <a:latin typeface="Arial" pitchFamily="2" charset="0"/>
                <a:ea typeface="Arial" pitchFamily="2" charset="0"/>
                <a:cs typeface="Arial" pitchFamily="2" charset="0"/>
              </a:defRPr>
            </a:pPr>
            <a:r>
              <a:t> </a:t>
            </a:r>
            <a:r>
              <a:t>nonumy </a:t>
            </a:r>
            <a:r>
              <a:t>eirmod </a:t>
            </a:r>
            <a:r>
              <a:t>tempor </a:t>
            </a:r>
            <a:r>
              <a:t>invidunt </a:t>
            </a:r>
            <a:r>
              <a:t>ut </a:t>
            </a:r>
            <a:r>
              <a:t>labore et </a:t>
            </a:r>
            <a:r>
              <a:t>dolore </a:t>
            </a:r>
            <a:r>
              <a:t>magna</a:t>
            </a:r>
          </a:p>
          <a:p>
            <a:pPr>
              <a:buFont typeface="Arial" pitchFamily="2" charset="0"/>
              <a:buChar char="•"/>
              <p:prBullet>
                <a:buChar>
                  <a:rPr>
                    <a:latin typeface="Arial" pitchFamily="2" charset="0"/>
                    <a:ea typeface="SimSun" pitchFamily="0" charset="0"/>
                    <a:cs typeface="Times New Roman" pitchFamily="1" charset="0"/>
                  </a:rPr>
                </a:buChar>
              </p:prBullet>
              <a:defRPr>
                <a:latin typeface="Arial" pitchFamily="2" charset="0"/>
                <a:ea typeface="Arial" pitchFamily="2" charset="0"/>
                <a:cs typeface="Arial" pitchFamily="2" charset="0"/>
              </a:defRPr>
            </a:pPr>
            <a:r>
              <a:t> </a:t>
            </a:r>
            <a:r>
              <a:t>Lorem </a:t>
            </a:r>
            <a:r>
              <a:t>ipsum </a:t>
            </a:r>
            <a:r>
              <a:t>dolor </a:t>
            </a:r>
            <a:r>
              <a:t>sit </a:t>
            </a:r>
            <a:r>
              <a:t>amet, </a:t>
            </a:r>
            <a:r>
              <a:t>consetetur </a:t>
            </a:r>
            <a:r>
              <a:t>sadipscing </a:t>
            </a:r>
            <a:r>
              <a:t>elitr, </a:t>
            </a:r>
            <a:r>
              <a:t>sed </a:t>
            </a:r>
            <a:r>
              <a:t>diam</a:t>
            </a:r>
            <a:br/>
            <a:r>
              <a:rPr>
                <a:solidFill>
                  <a:srgbClr val="7F7F7F"/>
                </a:solidFill>
              </a:rPr>
              <a:t>	→ </a:t>
            </a:r>
            <a:r>
              <a:rPr>
                <a:solidFill>
                  <a:srgbClr val="7F7F7F"/>
                </a:solidFill>
              </a:rPr>
              <a:t>nonumy </a:t>
            </a:r>
            <a:r>
              <a:rPr>
                <a:solidFill>
                  <a:srgbClr val="7F7F7F"/>
                </a:solidFill>
              </a:rPr>
              <a:t>eirmod </a:t>
            </a:r>
            <a:r>
              <a:rPr>
                <a:solidFill>
                  <a:srgbClr val="7F7F7F"/>
                </a:solidFill>
              </a:rPr>
              <a:t>tempor </a:t>
            </a:r>
            <a:r>
              <a:rPr>
                <a:solidFill>
                  <a:srgbClr val="7F7F7F"/>
                </a:solidFill>
              </a:rPr>
              <a:t>invidunt </a:t>
            </a:r>
            <a:r>
              <a:rPr>
                <a:solidFill>
                  <a:srgbClr val="7F7F7F"/>
                </a:solidFill>
              </a:rPr>
              <a:t>ut </a:t>
            </a:r>
            <a:r>
              <a:rPr>
                <a:solidFill>
                  <a:srgbClr val="7F7F7F"/>
                </a:solidFill>
              </a:rPr>
              <a:t>labore et </a:t>
            </a:r>
            <a:r>
              <a:rPr>
                <a:solidFill>
                  <a:srgbClr val="7F7F7F"/>
                </a:solidFill>
              </a:rPr>
              <a:t>dolore </a:t>
            </a:r>
            <a:r>
              <a:rPr>
                <a:solidFill>
                  <a:srgbClr val="7F7F7F"/>
                </a:solidFill>
              </a:rPr>
              <a:t>magna</a:t>
            </a:r>
            <a:br/>
            <a:r>
              <a:rPr>
                <a:solidFill>
                  <a:srgbClr val="7F7F7F"/>
                </a:solidFill>
              </a:rPr>
              <a:t>		► </a:t>
            </a:r>
            <a:r>
              <a:rPr>
                <a:solidFill>
                  <a:srgbClr val="7F7F7F"/>
                </a:solidFill>
              </a:rPr>
              <a:t>nonumy </a:t>
            </a:r>
            <a:r>
              <a:rPr>
                <a:solidFill>
                  <a:srgbClr val="7F7F7F"/>
                </a:solidFill>
              </a:rPr>
              <a:t>eirmod </a:t>
            </a:r>
            <a:r>
              <a:rPr>
                <a:solidFill>
                  <a:srgbClr val="7F7F7F"/>
                </a:solidFill>
              </a:rPr>
              <a:t>tempor </a:t>
            </a:r>
            <a:r>
              <a:rPr>
                <a:solidFill>
                  <a:srgbClr val="7F7F7F"/>
                </a:solidFill>
              </a:rPr>
              <a:t>invidunt </a:t>
            </a:r>
            <a:r>
              <a:rPr>
                <a:solidFill>
                  <a:srgbClr val="7F7F7F"/>
                </a:solidFill>
              </a:rPr>
              <a:t>ut </a:t>
            </a:r>
            <a:r>
              <a:rPr>
                <a:solidFill>
                  <a:srgbClr val="7F7F7F"/>
                </a:solidFill>
              </a:rPr>
              <a:t>labore et </a:t>
            </a:r>
            <a:r>
              <a:rPr>
                <a:solidFill>
                  <a:srgbClr val="7F7F7F"/>
                </a:solidFill>
              </a:rPr>
              <a:t>dolore </a:t>
            </a:r>
            <a:r>
              <a:rPr>
                <a:solidFill>
                  <a:srgbClr val="7F7F7F"/>
                </a:solidFill>
              </a:rPr>
              <a:t>magna</a:t>
            </a:r>
            <a:endParaRPr>
              <a:solidFill>
                <a:srgbClr val="7F7F7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p="http://schemas.openxmlformats.org/presentationml/2006/main" xmlns:p14="http://schemas.microsoft.com/office/powerpoint/2010/main" xmlns:r="http://schemas.openxmlformats.org/officeDocument/2006/relationships" xmlns:a="http://schemas.openxmlformats.org/drawingml/2006/main">
  <p:cSld>
    <p:bg>
      <p:bgPr>
        <a:blipFill>
          <a:blip r:embed="rId2"/>
          <a:srcRect/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val="SMDATA_13_97pDXhMAAAAlAAAAZAAAAA8BAAAAkAAAAEgAAACQAAAASAAAAAAAAAAB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MAAAAEAAAAAAAAAAAAAAAAAAAAAAAAAAeAAAAaAAAAAAAAAAAAAAAAAAAAAAAAAAAAAAAECcAABAnAAAAAAAAAAAAAAAAAAAAAAAAAAAAAAAAAAAAAAAAAAAAABQAAAAAAAAAwMD/AAAAAABkAAAAMgAAAAAAAABkAAAAAAAAAH9/fwAKAAAAHwAAAFQAAAC74OMF////AQAAAAAAAAAAAAAAAAAAAAAAAAAAAAAAAAAAAAAAAAAAAAAAAn9/fwCAgIADzMzMAMDA/wB/f38AAAAAAAAAAAAAAAAAAAAAAAAAAAAhAAAAGAAAABQAAADQAgAAsAEAAHA1AADbBAAAEAAAACYAAAAIAAAAAAAAAAAAAAA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</a:p>
        </p:txBody>
      </p:sp>
      <p:pic>
        <p:nvPicPr>
          <p:cNvPr id="3" name="Grafik1"/>
          <p:cNvPicPr>
            <a:picLocks noChangeAspect="1"/>
            <a:extLst>
              <a:ext uri="smNativeData">
                <pr:smNativeData xmlns:pr="smNativeData" val="SMDATA_15_97pDXhMAAAAlAAAAEQAAAC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AcAAAA4AAAAAAAAAAAAAAAAAAAA////AAIAAAD///8AAAAAAAAAAAAAAAAAAAAAAAAAAABkAAAAZAAAAAAAAAAjAAAABAAAAGQAAAAXAAAAFAAAAAAAAAAAAAAA/38AAP9/AAAAAAAACQAAAAQAAABsZXQ+DAAAABAAAAAAAAAAAAAAAAAAAAAAAAAAHgAAAGgAAAAAAAAAAAAAAAAAAAAAAAAAAAAAABAnAAAQJwAAAAAAAAAAAAAAAAAAAAAAAAAAAAAAAAAAAAAAAAAAAAAUAAAAAAAAAMDA/wAAAAAAZAAAADIAAAAAAAAAZAAAAAAAAAB/f38ACgAAAB8AAABUAAAAu+DjBf///wEAAAAAAAAAAAAAAAAAAAAAAAAAAAAAAAAAAAAAAAAAAAAAAAJ/f38AgICAA8zMzADAwP8Af39/AAAAAAAAAAAAAAAAAP///wD///8AIQAAABgAAAAUAAAAgQcAALgIAAAXLgAANCgAABAAAAAmAAAACAAAAP//////////"/>
              </a:ext>
            </a:extLst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219835" y="1417320"/>
            <a:ext cx="6272530" cy="5118100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009999"/>
      </a:hlink>
      <a:folHlink>
        <a:srgbClr val="99CC00"/>
      </a:folHlink>
    </a:clrScheme>
    <a:fontScheme name="Presentation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DF7986"/>
        </a:accent3>
        <a:accent4>
          <a:srgbClr val="BF59A6"/>
        </a:accent4>
        <a:accent5>
          <a:srgbClr val="9F39C6"/>
        </a:accent5>
        <a:accent6>
          <a:srgbClr val="7F19E6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ACACDF"/>
        </a:accent3>
        <a:accent4>
          <a:srgbClr val="9C9CBF"/>
        </a:accent4>
        <a:accent5>
          <a:srgbClr val="7C7C9F"/>
        </a:accent5>
        <a:accent6>
          <a:srgbClr val="5C5C7F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6DA6DF"/>
        </a:accent3>
        <a:accent4>
          <a:srgbClr val="4D86BF"/>
        </a:accent4>
        <a:accent5>
          <a:srgbClr val="2D669F"/>
        </a:accent5>
        <a:accent6>
          <a:srgbClr val="0D467F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53ACAC"/>
        </a:accent3>
        <a:accent4>
          <a:srgbClr val="738C8C"/>
        </a:accent4>
        <a:accent5>
          <a:srgbClr val="936C6C"/>
        </a:accent5>
        <a:accent6>
          <a:srgbClr val="B34C4C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6D8FA7"/>
        </a:accent3>
        <a:accent4>
          <a:srgbClr val="8DAF87"/>
        </a:accent4>
        <a:accent5>
          <a:srgbClr val="ADCF67"/>
        </a:accent5>
        <a:accent6>
          <a:srgbClr val="CDEF47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9E9980"/>
        </a:accent3>
        <a:accent4>
          <a:srgbClr val="7EB9A0"/>
        </a:accent4>
        <a:accent5>
          <a:srgbClr val="5EC9C0"/>
        </a:accent5>
        <a:accent6>
          <a:srgbClr val="3EE9E0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209020"/>
        </a:accent3>
        <a:accent4>
          <a:srgbClr val="407040"/>
        </a:accent4>
        <a:accent5>
          <a:srgbClr val="605060"/>
        </a:accent5>
        <a:accent6>
          <a:srgbClr val="80308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666A6B"/>
        </a:accent3>
        <a:accent4>
          <a:srgbClr val="864A8B"/>
        </a:accent4>
        <a:accent5>
          <a:srgbClr val="A62AAB"/>
        </a:accent5>
        <a:accent6>
          <a:srgbClr val="C60ACB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A07E88"/>
        </a:accent3>
        <a:accent4>
          <a:srgbClr val="C05E68"/>
        </a:accent4>
        <a:accent5>
          <a:srgbClr val="E03E48"/>
        </a:accent5>
        <a:accent6>
          <a:srgbClr val="FF1E28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8686DF"/>
        </a:accent3>
        <a:accent4>
          <a:srgbClr val="A6A6BF"/>
        </a:accent4>
        <a:accent5>
          <a:srgbClr val="C6C69F"/>
        </a:accent5>
        <a:accent6>
          <a:srgbClr val="E6E67F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2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8F7F4F"/>
        </a:accent3>
        <a:accent4>
          <a:srgbClr val="6F9F6F"/>
        </a:accent4>
        <a:accent5>
          <a:srgbClr val="4FBF8F"/>
        </a:accent5>
        <a:accent6>
          <a:srgbClr val="2FDFAF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009999"/>
      </a:hlink>
      <a:folHlink>
        <a:srgbClr val="99CC00"/>
      </a:folHlink>
    </a:clrScheme>
    <a:fontScheme name="Presentation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/>
  <cp:lastModifiedBy>Arnold Mayer</cp:lastModifiedBy>
  <cp:revision>0</cp:revision>
  <dcterms:created xsi:type="dcterms:W3CDTF">2018-08-03T18:29:00Z</dcterms:created>
  <dcterms:modified xsi:type="dcterms:W3CDTF">2020-02-12T08:44:39Z</dcterms:modified>
</cp:coreProperties>
</file>