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4.xml" ContentType="application/vnd.openxmlformats-officedocument.presentationml.slideLayout+xml"/>
  <Override PartName="/ppt/theme/themeOverride2.xml" ContentType="application/vnd.openxmlformats-officedocument.themeOverride+xml"/>
  <Override PartName="/ppt/slideLayouts/slideLayout5.xml" ContentType="application/vnd.openxmlformats-officedocument.presentationml.slideLayout+xml"/>
  <Override PartName="/ppt/theme/themeOverride3.xml" ContentType="application/vnd.openxmlformats-officedocument.themeOverride+xml"/>
  <Override PartName="/ppt/slideLayouts/slideLayout6.xml" ContentType="application/vnd.openxmlformats-officedocument.presentationml.slideLayout+xml"/>
  <Override PartName="/ppt/theme/themeOverride4.xml" ContentType="application/vnd.openxmlformats-officedocument.themeOverride+xml"/>
  <Override PartName="/ppt/slideLayouts/slideLayout7.xml" ContentType="application/vnd.openxmlformats-officedocument.presentationml.slideLayout+xml"/>
  <Override PartName="/ppt/theme/themeOverride5.xml" ContentType="application/vnd.openxmlformats-officedocument.themeOverr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comments/comment1.xml" ContentType="application/vnd.openxmlformats-officedocument.presentationml.comments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SpecialPlsOnTitleSld="0">
  <p:sldMasterIdLst>
    <p:sldMasterId id="2147483735" r:id="rId5"/>
  </p:sldMasterIdLst>
  <p:notesMasterIdLst>
    <p:notesMasterId r:id="rId6"/>
  </p:notesMasterIdLst>
  <p:handoutMasterIdLst>
    <p:handoutMasterId r:id="rId7"/>
  </p:handoutMasterIdLst>
  <p:sldIdLst>
    <p:sldId id="257" r:id="rId8"/>
    <p:sldId id="285" r:id="rId9"/>
    <p:sldId id="259" r:id="rId10"/>
    <p:sldId id="260" r:id="rId11"/>
  </p:sldIdLst>
  <p:hf hdr="0" ftr="0" dt="0">
    <p:prHF dtFmt="0"/>
  </p:hf>
  <p:sldSz cx="10693400" cy="7560945"/>
  <p:notesSz cx="7560945" cy="106934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commentAuthors.xml><?xml version="1.0" encoding="utf-8"?>
<p:cmAuthorLs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mAuthor id="0" name="Ilonka Harz" initials="hrz" lastIdx="1" clrIdx="0"/>
</p:cmAuthorLst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685103905" val="1064" rev64="64" revOS="4"/>
  <pr:smFileRevision xmlns:pr="smNativeData" xmlns="smNativeData" dt="1685103905" val="101"/>
  <p:prnPr prnWhat="handouts4"/>
  <p:showPr showNarration="1">
    <p:penClr>
      <a:srgbClr val="0000FF"/>
    </p:penClr>
  </p:showPr>
  <p:extLst>
    <p:ext uri="smNativeData">
      <pr:guideOptions xmlns:pr="smNativeData" xmlns="smNativeData" dt="1685103905" snapToGrid="1" snapToBorders="1" snapToGuides="1"/>
      <pr:pdfExportOpt xmlns:pr="smNativeData" xmlns="smNativeData" dt="1685103905" pagesRangeIndex="1" pagesSelectionIndex="0" qualityIndex="0" embedFonts="2" pdfaType="0" useJpegs="0" useSubsetFonts="1" useAlpha="1" relativeLinks="0" taggedPdf="1" pane="0" zoom="0" zoomContents="100" layout="0" includeDoc="0" viewFlags="0" openViewer="1" jpegQuality="90" flags="6" layoutIndex="0" exportSlideNames="1" name="C:\Users\Ilonka\Documents\_Daten\__Heartsbyharz\Kurse\Presentation_ExportPDF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0" d="100"/>
          <a:sy n="90" d="100"/>
        </p:scale>
        <p:origin x="1026" y="233"/>
      </p:cViewPr>
      <p:guideLst x="0" y="0">
        <p:guide orient="horz" pos="2381"/>
        <p:guide pos="3368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3" d="100"/>
        <a:sy n="23" d="100"/>
      </p:scale>
      <p:origin x="0" y="0"/>
    </p:cViewPr>
  </p:sorterViewPr>
  <p:notesViewPr>
    <p:cSldViewPr snapToObjects="1" showGuides="1">
      <p:cViewPr>
        <p:scale>
          <a:sx n="90" d="100"/>
          <a:sy n="90" d="100"/>
        </p:scale>
        <p:origin x="1026" y="23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2-04-28T05:43:29" idx="1">
    <p:pos x="3564" y="3113"/>
    <p:text>Foto austauschen</p:text>
  </p:cm>
</p:cmLst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1hcy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AAAAAAAAAAAnFAAASg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3275965" cy="5346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116857F4-BAFC-3DA1-B2D0-4CF4199E4419}" type="header">
              <a:t>{Kopfzeile}</a:t>
            </a:fld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XBoAAAAAAACDLgAASgM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4284980" y="0"/>
            <a:ext cx="3275965" cy="5346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1684158-16FC-3DB7-B2D0-E0E20F9E44B5}" type="datetime1">
              <a:t>{Datum/Zeit}</a:t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QcAAO8EAADCJgAAmh0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260475" y="802005"/>
            <a:ext cx="5039995" cy="4010025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wQAAD8fAADcKQAA2Tw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756285" y="5079365"/>
            <a:ext cx="6048375" cy="48120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1hcy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AAAAAH4+AAAnFAAAyEE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0158730"/>
            <a:ext cx="3275965" cy="5346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116828B4-FAFC-3DDE-B2D0-0C8B669E4459}" type="footer">
              <a:t>{Fußzeile}</a:t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AwIi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XBoAAH4+AACDLgAAyEE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4284980" y="10158730"/>
            <a:ext cx="3275965" cy="5346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168199A-D4FC-3DEF-B2D0-22BA579E4477}" type="slidenum">
              <a:t>{Nr.}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QcAAO8EAADCJgAAmh0AABAAAAAmAAAACAAAAHzw//8AAAAAMAAAABQAAAAAAAAAAAD//wAAAQAAAP//AAABAA=="/>
              </a:ext>
            </a:extLst>
          </p:cNvSpPr>
          <p:nvPr>
            <p:ph type="sldImg" idx="2"/>
          </p:nvPr>
        </p:nvSpPr>
        <p:spPr/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wQAAD8fAADcKQAA2TwAABAAAAAmAAAACAAAAHxw//8AAAAAMAAAABQAAAAAAAAAAAD//wAAAQAAAP//AAABAA=="/>
              </a:ext>
            </a:extLst>
          </p:cNvSpPr>
          <p:nvPr>
            <p:ph type="body" idx="3"/>
          </p:nvPr>
        </p:nvSpPr>
        <p:spPr/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QcAAO8EAADCJgAAmh0AABAAAAAmAAAACAAAAHzw//8AAAAAMAAAABQAAAAAAAAAAAD//wAAAQAAAP//AAABAA=="/>
              </a:ext>
            </a:extLst>
          </p:cNvSpPr>
          <p:nvPr>
            <p:ph type="sldImg" idx="2"/>
          </p:nvPr>
        </p:nvSpPr>
        <p:spPr/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BT0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wQAAD8fAADcKQAA2TwAABAAAAAmAAAACAAAAHxw//8AAAAAMAAAABQAAAAAAAAAAAD//wAAAQAAAP//AAABAA=="/>
              </a:ext>
            </a:extLst>
          </p:cNvSpPr>
          <p:nvPr>
            <p:ph type="body" idx="3"/>
          </p:nvPr>
        </p:nvSpPr>
        <p:spPr/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0Qgv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QcAAO8EAADCJgAAmh0AABAAAAAmAAAACAAAAHzw//8AAAAAMAAAABQAAAAAAAAAAAD//wAAAQAAAP//AAABAA=="/>
              </a:ext>
            </a:extLst>
          </p:cNvSpPr>
          <p:nvPr>
            <p:ph type="sldImg" idx="2"/>
          </p:nvPr>
        </p:nvSpPr>
        <p:spPr/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wQAAD8fAADcKQAA2TwAABAAAAAmAAAACAAAAHxw//8AAAAAMAAAABQAAAAAAAAAAAD//wAAAQAAAP//AAABAA=="/>
              </a:ext>
            </a:extLst>
          </p:cNvSpPr>
          <p:nvPr>
            <p:ph type="body" idx="3"/>
          </p:nvPr>
        </p:nvSpPr>
        <p:spPr/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DLRK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QcAAO8EAADCJgAAmh0AABAAAAAmAAAACAAAAHzw//8AAAAAMAAAABQAAAAAAAAAAAD//wAAAQAAAP//AAABAA=="/>
              </a:ext>
            </a:extLst>
          </p:cNvSpPr>
          <p:nvPr>
            <p:ph type="sldImg" idx="2"/>
          </p:nvPr>
        </p:nvSpPr>
        <p:spPr/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wQAAD8fAADcKQAA2TwAABAAAAAmAAAACAAAAHxw//8AAAAAMAAAABQAAAAAAAAAAAD//wAAAQAAAP//AAABAA=="/>
              </a:ext>
            </a:extLst>
          </p:cNvSpPr>
          <p:nvPr>
            <p:ph type="body" idx="3"/>
          </p:nvPr>
        </p:nvSpPr>
        <p:spPr/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themeOverride" Target="../theme/themeOverride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themeOverride" Target="../theme/themeOverride2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themeOverride" Target="../theme/themeOverride3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themeOverride" Target="../theme/themeOverride4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themeOverride" Target="../theme/themeOverride5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mailto:ilonka@heartsbyharz.de" TargetMode="External"/><Relationship Id="rId3" Type="http://schemas.openxmlformats.org/officeDocument/2006/relationships/hyperlink" Target="mailto:ilonka.harz@t-online.de" TargetMode="External"/><Relationship Id="rId4" Type="http://schemas.openxmlformats.org/officeDocument/2006/relationships/hyperlink" Target="www.heartsbyharz.de" TargetMode="External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7" Type="http://schemas.openxmlformats.org/officeDocument/2006/relationships/image" Target="../media/image4.jpeg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7gQAAHAOAADXPAAAahgAABAAAAAmAAAACAAAAAGAAAAAAAAAMAAAABQAAAAAAAAAAAD//wAAAQAAAP//AAABAA=="/>
              </a:ext>
            </a:extLst>
          </p:cNvSpPr>
          <p:nvPr>
            <p:ph type="ctrTitle"/>
          </p:nvPr>
        </p:nvSpPr>
        <p:spPr>
          <a:xfrm>
            <a:off x="801370" y="2346960"/>
            <a:ext cx="9088755" cy="1621790"/>
          </a:xfrm>
        </p:spPr>
        <p:txBody>
          <a:bodyPr/>
          <a:lstStyle>
            <a:lvl1pPr>
              <a:defRPr sz="64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3QkAAFoaAADJLgAAPSY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603375" y="4283710"/>
            <a:ext cx="6002020" cy="1932305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cap="none">
                <a:latin typeface="Josefin Sans Light" pitchFamily="0" charset="0"/>
                <a:ea typeface="SimSun" pitchFamily="0" charset="0"/>
                <a:cs typeface="Times New Roman" pitchFamily="1" charset="0"/>
              </a:defRPr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4DEAAFoaAADXPAAAbS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8107680" y="4283710"/>
            <a:ext cx="1782445" cy="1800225"/>
          </a:xfrm>
        </p:spPr>
        <p:txBody>
          <a:bodyPr/>
          <a:lstStyle>
            <a:lvl1pPr>
              <a:defRPr sz="1000" cap="none"/>
            </a:lvl1pPr>
            <a:lvl2pPr>
              <a:defRPr sz="1000" cap="none"/>
            </a:lvl2pPr>
            <a:lvl3pPr>
              <a:defRPr sz="1000" cap="none"/>
            </a:lvl3pPr>
            <a:lvl4pPr>
              <a:defRPr sz="1000" cap="none"/>
            </a:lvl4pPr>
            <a:lvl5pPr>
              <a:defRPr sz="1000" cap="none"/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G0EAAB9PgAA2wg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534035" y="719455"/>
            <a:ext cx="9624060" cy="720090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NkKAAB9PgAAiykAABAAAAAmAAAACAAAAAC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>
            <a:lvl1pPr>
              <a:defRPr sz="2000" cap="none">
                <a:effectLst/>
                <a:latin typeface="Josefin Sans" pitchFamily="0" charset="0"/>
                <a:ea typeface="SimSun" pitchFamily="0" charset="0"/>
                <a:cs typeface="Times New Roman" pitchFamily="1" charset="0"/>
              </a:defRPr>
            </a:lvl1pPr>
            <a:lvl2pPr>
              <a:defRPr sz="2000" cap="none">
                <a:effectLst/>
                <a:latin typeface="Josefin Sans" pitchFamily="0" charset="0"/>
                <a:ea typeface="Josefin Sans" pitchFamily="0" charset="0"/>
                <a:cs typeface="Josefin Sans" pitchFamily="0" charset="0"/>
              </a:defRPr>
            </a:lvl2pPr>
            <a:lvl3pPr>
              <a:defRPr sz="2000" cap="none">
                <a:effectLst/>
                <a:latin typeface="Josefin Sans" pitchFamily="0" charset="0"/>
                <a:ea typeface="Josefin Sans" pitchFamily="0" charset="0"/>
                <a:cs typeface="Josefin Sans" pitchFamily="0" charset="0"/>
              </a:defRPr>
            </a:lvl3pPr>
            <a:lvl4pPr>
              <a:defRPr sz="2000" cap="none">
                <a:effectLst/>
                <a:latin typeface="Josefin Sans" pitchFamily="0" charset="0"/>
                <a:ea typeface="Josefin Sans" pitchFamily="0" charset="0"/>
                <a:cs typeface="Josefin Sans" pitchFamily="0" charset="0"/>
              </a:defRPr>
            </a:lvl4pPr>
            <a:lvl5pPr>
              <a:defRPr sz="2000" cap="none">
                <a:effectLst/>
                <a:latin typeface="Josefin Sans" pitchFamily="0" charset="0"/>
                <a:ea typeface="Josefin Sans" pitchFamily="0" charset="0"/>
                <a:cs typeface="Josefin Sans" pitchFamily="0" charset="0"/>
              </a:defRPr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IiwAAAArAAB7OwAAeC0AABAAAAAmAAAACAAAAAEA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7174230" y="6990080"/>
            <a:ext cx="2494915" cy="401320"/>
          </a:xfrm>
        </p:spPr>
        <p:txBody>
          <a:bodyPr/>
          <a:lstStyle/>
          <a:p>
            <a:pPr/>
            <a:fld id="{11682A98-D6FC-3DDC-B2D0-2089649E4475}" type="slidenum">
              <a:t>2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1 Grafik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UyIAAG0EAAAdPwAA2wg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5579745" y="719455"/>
            <a:ext cx="4679950" cy="720090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VCIAAGYOAAAePwAA+Sg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580380" y="2340610"/>
            <a:ext cx="4679950" cy="431990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H8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DcAADQrAADKOwAAay0AABAAAAAmAAAACAAAAP//////////MAAAABQAAAAAAAAAAAD//wAAAQAAAP//AAABAA=="/>
              </a:ext>
            </a:extLst>
          </p:cNvSpPr>
          <p:nvPr/>
        </p:nvSpPr>
        <p:spPr>
          <a:xfrm>
            <a:off x="8999220" y="7023100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1168466D-23FC-3DB0-B2D0-D5E5089E4480}" type="slidenum">
              <a:t>4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AF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U8AABGKwAAfT4AAGs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7415" y="7034530"/>
            <a:ext cx="360680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UwMAAG0EAAAdIAAAEyo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540385" y="719455"/>
            <a:ext cx="4679950" cy="6120130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Folientext2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VCIAAPgJAAAePwAAZg4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5580380" y="1620520"/>
            <a:ext cx="4679950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2 Grafiken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0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SEAAG0EAAA3PgAA9gk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5433695" y="719455"/>
            <a:ext cx="4679950" cy="899795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SEAAO0PAAB9PgAAgCo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433695" y="2588895"/>
            <a:ext cx="4724400" cy="431990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DcAADQrAADKOwAAay0AABAAAAAmAAAACAAAAP//////////MAAAABQAAAAAAAAAAAD//wAAAQAAAP//AAABAA=="/>
              </a:ext>
            </a:extLst>
          </p:cNvSpPr>
          <p:nvPr/>
        </p:nvSpPr>
        <p:spPr>
          <a:xfrm>
            <a:off x="8999220" y="7023100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11683520-6EFC-3DC3-B2D0-98967B9E44CD}" type="slidenum">
              <a:t>6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LAE4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U8AABGKwAAfT4AAGs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7415" y="7034530"/>
            <a:ext cx="360680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G0EAAATIAAAJBY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534035" y="719455"/>
            <a:ext cx="4679950" cy="287972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Folientext2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SEAAH8LAAB9PgAA7Q8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5433695" y="1868805"/>
            <a:ext cx="4724400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8" name="Folientext3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4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MkYAAATIAAAgCo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534035" y="4029075"/>
            <a:ext cx="4679950" cy="287972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Subtitel und 1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AMAAG0EAAA3PgAA9gk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645160" y="719455"/>
            <a:ext cx="9468485" cy="899795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FoliennummerBereich1"/>
          <p:cNvSpPr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NY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DcAADQrAADKOwAAay0AABAAAAAmAAAACAAAAP//////////MAAAABQAAAAAAAAAAAD//wAAAQAAAP//AAABAA=="/>
              </a:ext>
            </a:extLst>
          </p:cNvSpPr>
          <p:nvPr/>
        </p:nvSpPr>
        <p:spPr>
          <a:xfrm>
            <a:off x="8999220" y="7023100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11687D39-77FC-3D8B-B2D0-81DE339E44D4}" type="slidenum">
              <a:t>35</a:t>
            </a:fld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U8AABGKwAAfT4AAGs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7415" y="7034530"/>
            <a:ext cx="360680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3/SI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AMAAH8LAAA5PgAA7Q8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645160" y="1868805"/>
            <a:ext cx="946975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AMAAO0PAAA5PgAAgCo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45160" y="2588895"/>
            <a:ext cx="9469755" cy="431990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Subtitel und 2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AMAADcCAAA3PgAApQY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645160" y="360045"/>
            <a:ext cx="9468485" cy="720090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pSMAAFsMAAA3PgAAgCo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794375" y="2008505"/>
            <a:ext cx="4319270" cy="490029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DcAADQrAADKOwAAay0AABAAAAAmAAAACAAAAP//////////MAAAABQAAAAAAAAAAAD//wAAAQAAAP//AAABAA=="/>
              </a:ext>
            </a:extLst>
          </p:cNvSpPr>
          <p:nvPr/>
        </p:nvSpPr>
        <p:spPr>
          <a:xfrm>
            <a:off x="8999220" y="7023100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116822E4-AAFC-3DD4-B2D0-5C816C9E4409}" type="slidenum">
              <a:t>10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AF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U8AABGKwAAfT4AAGs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7415" y="7034530"/>
            <a:ext cx="360680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Folientext2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AMAAO0HAACLHgAAWww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645160" y="1288415"/>
            <a:ext cx="431990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7" name="Folientext3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AMAAFsMAACLHgAAgCo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45160" y="2008505"/>
            <a:ext cx="4319905" cy="490029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Folientext5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pSMAAO0HAAA3PgAAWwwAABAAAAAmAAAACAAAAAGAAAAAAAAAMAAAABQAAAAAAAAAAAD//wAAAQAAAP//AAABAA=="/>
              </a:ext>
            </a:extLst>
          </p:cNvSpPr>
          <p:nvPr>
            <p:ph idx="6"/>
          </p:nvPr>
        </p:nvSpPr>
        <p:spPr>
          <a:xfrm>
            <a:off x="5794375" y="1288415"/>
            <a:ext cx="4319270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Subtitel und 3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o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AMAADcCAAA3PgAApQY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645160" y="360045"/>
            <a:ext cx="9468485" cy="720090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gSwAAPMLAAA3PgAAgCo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7234555" y="1942465"/>
            <a:ext cx="2879090" cy="496633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4"/>
          </a:p>
        </p:txBody>
      </p:sp>
      <p:sp>
        <p:nvSpPr>
          <p:cNvPr id="4" name="FoliennummerBereich1"/>
          <p:cNvSpPr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DcAADQrAADKOwAAay0AABAAAAAmAAAACAAAAP//////////MAAAABQAAAAAAAAAAAD//wAAAQAAAP//AAABAA=="/>
              </a:ext>
            </a:extLst>
          </p:cNvSpPr>
          <p:nvPr/>
        </p:nvSpPr>
        <p:spPr>
          <a:xfrm>
            <a:off x="8999220" y="7023100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116861C5-8BFC-3D97-B2D0-7DC22F9E4428}" type="slidenum">
              <a:t>37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N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U8AABGKwAAfT4AAGs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7415" y="7034530"/>
            <a:ext cx="360680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CBgAAO4LAAC/KQAAgCo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906520" y="1939290"/>
            <a:ext cx="2879725" cy="4969510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7" name="Folientext2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AMAAIYHAACvFQAA9As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645160" y="1223010"/>
            <a:ext cx="287972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8" name="Folientext3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AMAAPMLAACvFQAAgCo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45160" y="1942465"/>
            <a:ext cx="2879725" cy="496633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</a:lstStyle>
          <a:p>
            <a:pPr/>
            <a:r>
              <a:t>Click to edit Master text styles</a:t>
            </a:r>
          </a:p>
        </p:txBody>
      </p:sp>
      <p:sp>
        <p:nvSpPr>
          <p:cNvPr id="9" name="Folientext4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AAMD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hgAAIAHAAC+KQAA7gsAABAAAAAmAAAACAAAAAGAAAAAAAAAMAAAABQAAAAAAAAAAAD//wAAAQAAAP//AAABAA=="/>
              </a:ext>
            </a:extLst>
          </p:cNvSpPr>
          <p:nvPr>
            <p:ph idx="5"/>
          </p:nvPr>
        </p:nvSpPr>
        <p:spPr>
          <a:xfrm>
            <a:off x="3905250" y="1219200"/>
            <a:ext cx="2880360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  <a:lvl2pPr>
              <a:defRPr sz="3000" cap="none">
                <a:latin typeface="Montez" pitchFamily="0" charset="0"/>
                <a:ea typeface="Josefin Sans" pitchFamily="0" charset="0"/>
                <a:cs typeface="Josefin Sans" pitchFamily="0" charset="0"/>
              </a:defRPr>
            </a:lvl2pPr>
            <a:lvl3pPr>
              <a:defRPr sz="3000" cap="none">
                <a:latin typeface="Montez" pitchFamily="0" charset="0"/>
                <a:ea typeface="Josefin Sans" pitchFamily="0" charset="0"/>
                <a:cs typeface="Josefin Sans" pitchFamily="0" charset="0"/>
              </a:defRPr>
            </a:lvl3pPr>
            <a:lvl4pPr>
              <a:defRPr sz="3000" cap="none">
                <a:latin typeface="Montez" pitchFamily="0" charset="0"/>
                <a:ea typeface="Josefin Sans" pitchFamily="0" charset="0"/>
                <a:cs typeface="Josefin Sans" pitchFamily="0" charset="0"/>
              </a:defRPr>
            </a:lvl4pPr>
            <a:lvl5pPr>
              <a:defRPr sz="3000" cap="none">
                <a:latin typeface="Montez" pitchFamily="0" charset="0"/>
                <a:ea typeface="Josefin Sans" pitchFamily="0" charset="0"/>
                <a:cs typeface="Josefin Sans" pitchFamily="0" charset="0"/>
              </a:defRPr>
            </a:lvl5pPr>
          </a:lstStyle>
          <a:p>
            <a:pPr/>
            <a:r>
              <a:t>Click to edit Master text styles</a:t>
            </a:r>
          </a:p>
        </p:txBody>
      </p:sp>
      <p:sp>
        <p:nvSpPr>
          <p:cNvPr id="10" name="Folientext5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gSwAAIYHAAA3PgAA9AsAABAAAAAmAAAACAAAAAGAAAAAAAAAMAAAABQAAAAAAAAAAAD//wAAAQAAAP//AAABAA=="/>
              </a:ext>
            </a:extLst>
          </p:cNvSpPr>
          <p:nvPr>
            <p:ph idx="6"/>
          </p:nvPr>
        </p:nvSpPr>
        <p:spPr>
          <a:xfrm>
            <a:off x="7234555" y="1223010"/>
            <a:ext cx="2879090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DYCAAB9PgAApAY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534035" y="359410"/>
            <a:ext cx="9624060" cy="72009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FyoAABwrAACWOwAAay0AABAAAAAmAAAACAAAAP//////////MAAAABQAAAAAAAAAAAD//wAAAQAAAP//AAABAA=="/>
              </a:ext>
            </a:extLst>
          </p:cNvSpPr>
          <p:nvPr/>
        </p:nvSpPr>
        <p:spPr>
          <a:xfrm>
            <a:off x="6842125" y="7007860"/>
            <a:ext cx="2844165" cy="3752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11683E31-7FFC-3DC8-B2D0-899D709E44DC}" type="slidenum">
              <a:t>38</a:t>
            </a:fld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CJadf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U8AABGKwAAfT4AAGs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7415" y="7034530"/>
            <a:ext cx="360680" cy="3486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MQUAAOIdAAAbPQAAHyc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43915" y="4857750"/>
            <a:ext cx="9089390" cy="15017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MQUAALUTAAAbPQAA4h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843915" y="3203575"/>
            <a:ext cx="9089390" cy="165417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FyoAABwrAABwOQAAlC0AABAAAAAmAAAACAAAAP//////////MAAAABQAAAAAAAAAAAD//wAAAQAAAP//AAABAA=="/>
              </a:ext>
            </a:extLst>
          </p:cNvSpPr>
          <p:nvPr/>
        </p:nvSpPr>
        <p:spPr>
          <a:xfrm>
            <a:off x="6842125" y="7007860"/>
            <a:ext cx="2494915" cy="401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116871F5-BBFC-3D87-B2D0-4DD23F9E4418}" type="slidenum">
              <a:t>{Nr.}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CIUREz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OQ6AABGKwAAGz0AAGs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573260" y="7034530"/>
            <a:ext cx="360045" cy="3486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Impress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xmlns="smNativeData" val="SMDATA_16_IaVwZB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UH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fSYAAKQWAAATNQAAJBsAABAgAAAmAAAACAAAAP//////////MAAAABQAAAAAAAAAAAD//wAAAQAAAP//AAABAA=="/>
              </a:ext>
            </a:extLst>
          </p:cNvSpPr>
          <p:nvPr/>
        </p:nvSpPr>
        <p:spPr>
          <a:xfrm>
            <a:off x="6256655" y="3680460"/>
            <a:ext cx="237109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Ilonka Harz</a:t>
            </a: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Mitterfeldring 35</a:t>
            </a: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85586 Poing</a:t>
            </a:r>
          </a:p>
        </p:txBody>
      </p:sp>
      <p:sp>
        <p:nvSpPr>
          <p:cNvPr id="3" name="Textbox2"/>
          <p:cNvSpPr txBox="1">
            <a:extLst>
              <a:ext uri="smNativeData">
                <pr:smNativeData xmlns:pr="smNativeData" xmlns="smNativeData" val="SMDATA_16_IaVwZB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UH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fSYAABocAABNOQAAOiMAABAgAAAmAAAACAAAAP//////////MAAAABQAAAAAAAAAAAD//wAAAQAAAP//AAABAA=="/>
              </a:ext>
            </a:extLst>
          </p:cNvSpPr>
          <p:nvPr/>
        </p:nvSpPr>
        <p:spPr>
          <a:xfrm>
            <a:off x="6256655" y="4568190"/>
            <a:ext cx="3058160" cy="11582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Telefon: 08121 976364</a:t>
            </a: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E-Mail: </a:t>
            </a:r>
            <a:r>
              <a:rPr u="sng" cap="none">
                <a:solidFill>
                  <a:schemeClr val="hlink"/>
                </a:solidFill>
                <a:hlinkClick r:id="rId2"/>
              </a:rPr>
              <a:t>ilonka@heartsbyharz.de</a:t>
            </a:r>
            <a:endParaRPr u="sng" cap="none">
              <a:solidFill>
                <a:schemeClr val="hlink"/>
              </a:solidFill>
              <a:hlinkClick r:id="rId3"/>
            </a:endParaRP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Homepage: </a:t>
            </a:r>
            <a:r>
              <a:rPr cap="none">
                <a:hlinkClick r:id="rId4"/>
              </a:rPr>
              <a:t>www.heartsbyharz.de</a:t>
            </a:r>
            <a:endParaRPr cap="none">
              <a:hlinkClick r:id="rId4"/>
            </a:endParaRP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Instagram: heartsbyharz</a:t>
            </a: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Facebook: facebook.com/heartsbyharz</a:t>
            </a:r>
          </a:p>
        </p:txBody>
      </p:sp>
      <p:pic>
        <p:nvPicPr>
          <p:cNvPr id="4" name="Grafik2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JZDE2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Af39/AICAgAPMzMwAwMD/AH9/fwAAAAAAAAAAAAAAAAD///8AAAAAACEAAAAYAAAAFAAAAEoyAAAPJAAATTkAABIrAAAQAAAAJgAAAAgAAAD//////////zAAAAAUAAAAAAAAAAAA//8AAAEAAAD//wAAAQA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8174990" y="5861685"/>
            <a:ext cx="1139825" cy="113982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Grafik3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Af39/AICAgAPMzMwAwMD/AH9/fwAAAAAAAAAAAAAAAAD///8AAAAAACEAAAAYAAAAFAAAAMwXAABpBAAA+SkAAOYNAAAQAAAAJgAAAAgAAAD//////////zAAAAAUAAAAAAAAAAAA//8AAAEAAAD//wAAAQA="/>
              </a:ext>
            </a:extLst>
          </p:cNvPicPr>
          <p:nvPr/>
        </p:nvPicPr>
        <p:blipFill>
          <a:blip r:embed="rId6"/>
          <a:stretch>
            <a:fillRect/>
          </a:stretch>
        </p:blipFill>
        <p:spPr>
          <a:xfrm>
            <a:off x="3868420" y="716915"/>
            <a:ext cx="2954655" cy="15424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3"/>
          <p:cNvSpPr txBox="1">
            <a:extLst>
              <a:ext uri="smNativeData">
                <pr:smNativeData xmlns:pr="smNativeData" xmlns="smNativeData" val="SMDATA_16_IaVwZB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EIL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zAcAAKQWAAD7IAAAhBgAABAgAAAmAAAACAAAAP//////////MAAAABQAAAAAAAAAAAD//wAAAQAAAP//AAABAA=="/>
              </a:ext>
            </a:extLst>
          </p:cNvSpPr>
          <p:nvPr/>
        </p:nvSpPr>
        <p:spPr>
          <a:xfrm>
            <a:off x="1267460" y="3680460"/>
            <a:ext cx="4093845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</a:p>
        </p:txBody>
      </p:sp>
      <p:sp>
        <p:nvSpPr>
          <p:cNvPr id="7" name="Textbox4"/>
          <p:cNvSpPr txBox="1">
            <a:extLst>
              <a:ext uri="smNativeData">
                <pr:smNativeData xmlns:pr="smNativeData" xmlns="smNativeData" val="SMDATA_16_IaVwZB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MYD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zAcAALYRAAB8HwAAhhQAABAgAAAmAAAACAAAAP//////////MAAAABQAAAAAAAAAAAD//wAAAQAAAP//AAABAA=="/>
              </a:ext>
            </a:extLst>
          </p:cNvSpPr>
          <p:nvPr/>
        </p:nvSpPr>
        <p:spPr>
          <a:xfrm>
            <a:off x="1267460" y="2879090"/>
            <a:ext cx="385064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2400" cap="none">
                <a:latin typeface="Montez" pitchFamily="0" charset="0"/>
                <a:ea typeface="Montez" pitchFamily="0" charset="0"/>
                <a:cs typeface="Montez" pitchFamily="0" charset="0"/>
              </a:defRPr>
            </a:pPr>
            <a:r>
              <a:t>Über mich ...</a:t>
            </a:r>
          </a:p>
        </p:txBody>
      </p:sp>
      <p:sp>
        <p:nvSpPr>
          <p:cNvPr id="8" name="Textbox5"/>
          <p:cNvSpPr txBox="1">
            <a:extLst>
              <a:ext uri="smNativeData">
                <pr:smNativeData xmlns:pr="smNativeData" xmlns="smNativeData" val="SMDATA_16_IaVwZB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MYD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fSYAALYRAAAsPgAAhhQAABAgAAAmAAAACAAAAP//////////MAAAABQAAAAAAAAAAAD//wAAAQAAAP//AAABAA=="/>
              </a:ext>
            </a:extLst>
          </p:cNvSpPr>
          <p:nvPr/>
        </p:nvSpPr>
        <p:spPr>
          <a:xfrm>
            <a:off x="6256655" y="2879090"/>
            <a:ext cx="3850005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2400" cap="none">
                <a:latin typeface="Montez" pitchFamily="0" charset="0"/>
                <a:ea typeface="Montez" pitchFamily="0" charset="0"/>
                <a:cs typeface="Montez" pitchFamily="0" charset="0"/>
              </a:defRPr>
            </a:pPr>
            <a:r>
              <a:t>Kontakt</a:t>
            </a:r>
          </a:p>
        </p:txBody>
      </p:sp>
      <p:sp>
        <p:nvSpPr>
          <p:cNvPr id="9" name="Linie1"/>
          <p:cNvSpPr>
            <a:extLst>
              <a:ext uri="smNativeData">
                <pr:smNativeData xmlns:pr="smNativeData" xmlns="smNativeData" val="SMDATA_16_IaVwZBMAAAAlAAAACg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QAAAKEfiQAoAAAAAQAAAAIAAAAAAAAAAAAAAAA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KEfiQB/f38AgICAA8zMzADAwP8Af39/AAAAAAAAAAAAAAAAAAAAAAAAAAAAIQAAABgAAAAUAAAAGQcAAK0VAADWHgAArxUAABAAAAAmAAAACAAAAP//////////MAAAABQAAAAAAAAAAAD//wAAAQAAAP//AAABAA=="/>
              </a:ext>
            </a:extLst>
          </p:cNvSpPr>
          <p:nvPr/>
        </p:nvSpPr>
        <p:spPr>
          <a:xfrm flipV="1">
            <a:off x="1153795" y="3523615"/>
            <a:ext cx="3858895" cy="1270"/>
          </a:xfrm>
          <a:prstGeom prst="line">
            <a:avLst/>
          </a:prstGeom>
          <a:noFill/>
          <a:ln w="25400" cap="flat" cmpd="sng" algn="ctr">
            <a:solidFill>
              <a:srgbClr val="A11F89"/>
            </a:solidFill>
            <a:prstDash val="sysDot"/>
            <a:headEnd type="none"/>
            <a:tailEnd type="none"/>
          </a:ln>
          <a:effectLst/>
        </p:spPr>
      </p:sp>
      <p:sp>
        <p:nvSpPr>
          <p:cNvPr id="10" name="Linie2"/>
          <p:cNvSpPr>
            <a:extLst>
              <a:ext uri="smNativeData">
                <pr:smNativeData xmlns:pr="smNativeData" xmlns="smNativeData" val="SMDATA_16_IaVwZBMAAAAlAAAACg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QAAAKEfiQAoAAAAAQAAAAIAAAAAAAAAAAAAAAA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KEfiQB/f38AgICAA8zMzADAwP8Af39/AAAAAAAAAAAAAAAAAAAAAAAAAAAAIQAAABgAAAAUAAAA+SUAAK0VAAAzOQAArxUAABAAAAAmAAAACAAAAP//////////MAAAABQAAAAAAAAAAAD//wAAAQAAAP//AAABAA=="/>
              </a:ext>
            </a:extLst>
          </p:cNvSpPr>
          <p:nvPr/>
        </p:nvSpPr>
        <p:spPr>
          <a:xfrm flipV="1">
            <a:off x="6172835" y="3523615"/>
            <a:ext cx="3125470" cy="1270"/>
          </a:xfrm>
          <a:prstGeom prst="line">
            <a:avLst/>
          </a:prstGeom>
          <a:noFill/>
          <a:ln w="25400" cap="flat" cmpd="sng" algn="ctr">
            <a:solidFill>
              <a:srgbClr val="A11F89"/>
            </a:solidFill>
            <a:prstDash val="sysDot"/>
            <a:headEnd type="none"/>
            <a:tailEnd type="none"/>
          </a:ln>
          <a:effectLst/>
        </p:spPr>
      </p:sp>
      <p:pic>
        <p:nvPicPr>
          <p:cNvPr id="11" name="Grafik1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DwhE7g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H0mAAANJAAAgi0AABIrAAAQAAAAJgAAAAgAAAD//////////zAAAAAUAAAAAAAAAAAA//8AAAEAAAD//wAAAQA="/>
              </a:ext>
            </a:extLst>
          </p:cNvPicPr>
          <p:nvPr/>
        </p:nvPicPr>
        <p:blipFill>
          <a:blip r:embed="rId7"/>
          <a:stretch>
            <a:fillRect/>
          </a:stretch>
        </p:blipFill>
        <p:spPr>
          <a:xfrm>
            <a:off x="6256655" y="5860415"/>
            <a:ext cx="1141095" cy="11410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C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C8AANsBAAB9PgAAjCk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7752080" y="301625"/>
            <a:ext cx="2406015" cy="6452235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NsBAACWLgAAjCk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534035" y="301625"/>
            <a:ext cx="7038975" cy="6452235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C8AABwrAAB9PgAAlC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</a:pPr>
            <a:fld id="{11682DAE-E0FC-3DDB-B2D0-168E639E4443}" type="slidenum">
              <a:t>{Nr.}</a:t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C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C8AANsBAAB9PgAAjCk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7752080" y="301625"/>
            <a:ext cx="2406015" cy="6452235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E9u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NsBAACWLgAAjCk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534035" y="301625"/>
            <a:ext cx="7038975" cy="6452235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BQl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C8AABwrAAB9PgAAlC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</a:pPr>
            <a:fld id="{1168622D-63FC-3D94-B2D0-95C12C9E44C0}" type="slidenum">
              <a:t>{Nr.}</a:t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C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J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C8AANsBAAB9PgAAjCk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7752080" y="301625"/>
            <a:ext cx="2406015" cy="6452235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9mMz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NsBAACWLgAAjCk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534035" y="301625"/>
            <a:ext cx="7038975" cy="6452235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C8AABwrAAB9PgAAlC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</a:pPr>
            <a:fld id="{1168016B-25FC-3DF7-B2D0-D3A24F9E4486}" type="slidenum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C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BGR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C8AANsBAAB9PgAAjCk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7752080" y="301625"/>
            <a:ext cx="2406015" cy="6452235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JvAH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NsBAACWLgAAjCk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534035" y="301625"/>
            <a:ext cx="7038975" cy="6452235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v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C8AABwrAAB9PgAAlC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</a:pPr>
            <a:fld id="{116836B0-FEFC-3DC0-B2D0-0895789E445D}" type="slidenum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C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S8AANwBAAB+PgAAjSk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7752715" y="302260"/>
            <a:ext cx="2406015" cy="6452235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CYLgAAjSk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534670" y="302260"/>
            <a:ext cx="7039610" cy="6452235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C8AABwrAAB9PgAAlC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</a:pPr>
            <a:fld id="{11687718-56FC-3D81-B2D0-A0D4399E44F5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NsBAAB9PgAAmwk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534035" y="301625"/>
            <a:ext cx="9624060" cy="1259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NkKAAB9PgAAiyk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534035" y="1763395"/>
            <a:ext cx="9624060" cy="49898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C8AABwrAAB9PgAAlC0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663180" y="7007860"/>
            <a:ext cx="2494915" cy="401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000" cap="none">
                <a:latin typeface="Josefin Sans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fld id="{11686DDC-92FC-3D9B-B2D0-64CE239E4431}" type="slidenum">
              <a:t>4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57" r:id="rId11"/>
    <p:sldLayoutId id="2147483769" r:id="rId12"/>
    <p:sldLayoutId id="2147483781" r:id="rId13"/>
    <p:sldLayoutId id="2147483793" r:id="rId14"/>
    <p:sldLayoutId id="2147483805" r:id="rId15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36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e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e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comments" Target="../comments/comment1.xml"/><Relationship Id="rId4" Type="http://schemas.openxmlformats.org/officeDocument/2006/relationships/image" Target="../media/image8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8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7gQAAHAOAACEJQAAahg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801370" y="2346960"/>
            <a:ext cx="5297170" cy="1621790"/>
          </a:xfrm>
        </p:spPr>
        <p:txBody>
          <a:bodyPr/>
          <a:lstStyle/>
          <a:p>
            <a:pPr>
              <a:defRPr sz="4800" cap="none">
                <a:latin typeface="Josefin Sans SemiBold Italic" pitchFamily="0" charset="0"/>
                <a:ea typeface="Josefin Sans SemiBold Italic" pitchFamily="0" charset="0"/>
                <a:cs typeface="Josefin Sans SemiBold Italic" pitchFamily="0" charset="0"/>
              </a:defRPr>
            </a:pPr>
            <a:r>
              <a:t>Kaleidoskopquilts</a:t>
            </a:r>
          </a:p>
          <a:p>
            <a:pPr>
              <a:defRPr sz="4800" cap="none">
                <a:latin typeface="Josefin Sans SemiBold Italic" pitchFamily="0" charset="0"/>
                <a:ea typeface="Josefin Sans SemiBold Italic" pitchFamily="0" charset="0"/>
                <a:cs typeface="Josefin Sans SemiBold Italic" pitchFamily="0" charset="0"/>
              </a:defRPr>
            </a:pPr>
            <a:r>
              <a:t>aus</a:t>
            </a:r>
          </a:p>
          <a:p>
            <a:pPr>
              <a:defRPr sz="4800" cap="none">
                <a:latin typeface="Josefin Sans SemiBold Italic" pitchFamily="0" charset="0"/>
                <a:ea typeface="Josefin Sans SemiBold Italic" pitchFamily="0" charset="0"/>
                <a:cs typeface="Josefin Sans SemiBold Italic" pitchFamily="0" charset="0"/>
              </a:defRPr>
            </a:pPr>
            <a:r>
              <a:t>Paneel-Stoffen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4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7gQAAFoaAACEJQAAPSYAAB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801370" y="4283710"/>
            <a:ext cx="5297170" cy="1932305"/>
          </a:xfrm>
        </p:spPr>
        <p:txBody>
          <a:bodyPr/>
          <a:lstStyle/>
          <a:p>
            <a:pPr/>
          </a:p>
          <a:p>
            <a:pPr/>
            <a:r>
              <a:t>19. Mai 2023</a:t>
            </a:r>
          </a:p>
          <a:p>
            <a:pPr/>
            <a:r>
              <a:t>Ilonka Harz</a:t>
            </a:r>
          </a:p>
          <a:p>
            <a:pPr/>
          </a:p>
          <a:p>
            <a:pPr/>
            <a:r>
              <a:t>Patchworktage Dinkelsbühl</a:t>
            </a:r>
          </a:p>
        </p:txBody>
      </p:sp>
      <p:pic>
        <p:nvPicPr>
          <p:cNvPr id="4" name="Folientext1"/>
          <p:cNvPicPr>
            <a:picLocks noGrp="1" noChangeArrowheads="1"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AF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PomAABKDgAAETgAABQlAAAQAAAAJgAAAAgAAAABgQAA/////zAAAAAUAAAAAAAAAAAA//8AAAEAAAD//wAAAQA="/>
              </a:ext>
            </a:extLst>
          </p:cNvPicPr>
          <p:nvPr>
            <p:ph type="clipArt" idx="2"/>
          </p:nvPr>
        </p:nvPicPr>
        <p:blipFill>
          <a:blip r:embed="rId3"/>
          <a:stretch>
            <a:fillRect/>
          </a:stretch>
        </p:blipFill>
        <p:spPr>
          <a:xfrm>
            <a:off x="6336030" y="2322830"/>
            <a:ext cx="2778125" cy="370459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KoqAAA3AgAAwj0AAC4MAAAQAAAAJgAAAAgAAAD//////////zAAAAAUAAAAAAAAAAAA//8AAAEAAAD//wAAAQA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6935470" y="360045"/>
            <a:ext cx="3103880" cy="161988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c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G0EAAB9PgAA2w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cap="none">
                <a:latin typeface="Montez" pitchFamily="0" charset="0"/>
                <a:ea typeface="Montez" pitchFamily="0" charset="0"/>
                <a:cs typeface="Montez" pitchFamily="0" charset="0"/>
              </a:defRPr>
            </a:pPr>
            <a:r>
              <a:t>Eine Bitte in eigener Sache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QMAANkKAAB9PgAAKRkAABAAAAAmAAAACAAAAAE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534035" y="1763395"/>
            <a:ext cx="9624060" cy="2326640"/>
          </a:xfrm>
        </p:spPr>
        <p:txBody>
          <a:bodyPr/>
          <a:lstStyle/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</a:pPr>
            <a:r>
              <a:t>Das Erstellen von Anleitungen und Handouts kostet viel Zeit.</a:t>
            </a:r>
          </a:p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</a:pPr>
            <a:r>
              <a:t>Bitte respektiert dies und gebt dieses Handout nicht einfach an andere weiter.</a:t>
            </a:r>
          </a:p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</a:pPr>
            <a:r>
              <a:t>Wenn Ihr jemanden kennt, der Interesse daran hat,</a:t>
            </a:r>
          </a:p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</a:pPr>
            <a:r>
              <a:t>dann verweist ihn bitte an mich.</a:t>
            </a:r>
          </a:p>
          <a:p>
            <a:pPr marL="0" indent="0" algn="ctr">
              <a:buNone/>
              <p:prBullet>
                <a:buNone/>
              </p:prBullet>
            </a:pPr>
            <a:r>
              <a:t>Danke!</a:t>
            </a:r>
          </a:p>
          <a:p>
            <a:pPr marL="0" indent="0" algn="ctr">
              <a:buNone/>
              <p:prBullet>
                <a:buNone/>
              </p:prBullet>
            </a:pPr>
          </a:p>
          <a:p>
            <a:pPr marL="0" indent="0" algn="ctr">
              <a:buNone/>
              <p:prBullet>
                <a:buNone/>
              </p:prBullet>
            </a:pPr>
            <a:r>
              <a:t>Eure Ilonka</a:t>
            </a:r>
          </a:p>
        </p:txBody>
      </p:sp>
      <p:pic>
        <p:nvPicPr>
          <p:cNvPr id="4" name="Grafik2"/>
          <p:cNvPicPr>
            <a:picLocks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N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GoaAAAPHgAAXycAAAQr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293870" y="4886325"/>
            <a:ext cx="2106295" cy="21062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mnLM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IiwAAAArAAB7OwAAeC0AAAAAAAAmAAAACAAAAAEA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7174230" y="6990080"/>
            <a:ext cx="2494915" cy="401320"/>
          </a:xfrm>
        </p:spPr>
        <p:txBody>
          <a:bodyPr/>
          <a:lstStyle/>
          <a:p>
            <a:pPr/>
            <a:fld id="{11687988-C6FC-3D8F-B2D0-30DA379E4465}" type="slidenum">
              <a:t>2</a:t>
            </a:fld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8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pQIAAG0EAAA3PgAA2wg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429895" y="719455"/>
            <a:ext cx="9683750" cy="720090"/>
          </a:xfrm>
        </p:spPr>
        <p:txBody>
          <a:bodyPr/>
          <a:lstStyle/>
          <a:p>
            <a:pPr>
              <a:defRPr sz="3600" cap="none">
                <a:latin typeface="Montez" pitchFamily="0" charset="0"/>
                <a:ea typeface="Montez" pitchFamily="0" charset="0"/>
                <a:cs typeface="Montez" pitchFamily="0" charset="0"/>
              </a:defRPr>
            </a:pPr>
            <a:r>
              <a:t>Einleitung</a:t>
            </a:r>
          </a:p>
        </p:txBody>
      </p:sp>
      <p:pic>
        <p:nvPicPr>
          <p:cNvPr id="3" name="Folientext1"/>
          <p:cNvPicPr>
            <a:picLocks noGrp="1" noChangeArrowheads="1"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AF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IgDAADkDwAAPxUAAJshAAAQAAAAJgAAAAgAAAABgQAA/////zAAAAAUAAAAAAAAAAAA//8AAAEAAAD//wAAAQA="/>
              </a:ext>
            </a:extLst>
          </p:cNvPicPr>
          <p:nvPr>
            <p:ph type="clipArt" idx="1"/>
          </p:nvPr>
        </p:nvPicPr>
        <p:blipFill>
          <a:blip r:embed="rId3"/>
          <a:stretch>
            <a:fillRect/>
          </a:stretch>
        </p:blipFill>
        <p:spPr>
          <a:xfrm>
            <a:off x="574040" y="2583180"/>
            <a:ext cx="2879725" cy="287972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Folientext3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ZRcAAF0OAAA3PgAAuBgAABAAAAAmAAAACAAAAAGAAAAAAAAAMAAAABQAAAAAAAAAAAD//wAAAQAAAP//AAABAA=="/>
              </a:ext>
            </a:extLst>
          </p:cNvSpPr>
          <p:nvPr>
            <p:ph type="body" idx="2"/>
          </p:nvPr>
        </p:nvSpPr>
        <p:spPr>
          <a:xfrm>
            <a:off x="3803015" y="2334895"/>
            <a:ext cx="6310630" cy="168338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>
              <a:defRPr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Technik Stack ´n Whack (One Block Wonder) / Stapeln und Schneiden</a:t>
            </a:r>
          </a:p>
          <a:p>
            <a:pPr>
              <a:defRPr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Hexagone aus einteiligen 60° Dreiecken</a:t>
            </a:r>
          </a:p>
          <a:p>
            <a:pPr>
              <a:defRPr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zufällige Musteranordnung, kein Fussy Cutting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jJk4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ZRcAAPcJAAA3PgAAZQ4AABAAAAAmAAAACAAAAAEAAAAAAAAAMAAAABQAAAAAAAAAAAD//wAAAQAAAP//AAABAA=="/>
              </a:ext>
            </a:extLst>
          </p:cNvSpPr>
          <p:nvPr>
            <p:ph type="body" idx="3"/>
          </p:nvPr>
        </p:nvSpPr>
        <p:spPr>
          <a:xfrm>
            <a:off x="3803015" y="1619885"/>
            <a:ext cx="6310630" cy="720090"/>
          </a:xfrm>
        </p:spPr>
        <p:txBody>
          <a:bodyPr/>
          <a:lstStyle/>
          <a:p>
            <a:pPr/>
            <a:r>
              <a:t>Theorie</a:t>
            </a:r>
          </a:p>
        </p:txBody>
      </p:sp>
      <p:sp>
        <p:nvSpPr>
          <p:cNvPr id="6" name="Folientext4"/>
          <p:cNvSpPr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ZRcAAOceAAA3PgAATisAABAAAAAmAAAACAAAAP//////////MAAAABQAAAAAAAAAAAD//wAAAQAAAP//AAABAA=="/>
              </a:ext>
            </a:extLst>
          </p:cNvSpPr>
          <p:nvPr/>
        </p:nvSpPr>
        <p:spPr>
          <a:xfrm>
            <a:off x="3803015" y="5023485"/>
            <a:ext cx="6310630" cy="2016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marL="342900" indent="-342900">
              <a:buChar char="•"/>
              <p:prBullet>
                <a:buChar char="•"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Aufteilen Paneelhälften in identische Streifen</a:t>
            </a:r>
          </a:p>
          <a:p>
            <a:pPr marL="342900" indent="-342900">
              <a:buChar char="•"/>
              <p:prBullet>
                <a:buChar char="•"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Zuschnitt 60° Dreiecke</a:t>
            </a:r>
          </a:p>
          <a:p>
            <a:pPr marL="342900" indent="-342900">
              <a:buChar char="•"/>
              <p:prBullet>
                <a:buChar char="•"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Anordnung der Dreiecke innerhalb eines Hexagons</a:t>
            </a:r>
          </a:p>
          <a:p>
            <a:pPr marL="342900" indent="-342900">
              <a:buChar char="•"/>
              <p:prBullet>
                <a:buChar char="•"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Hexagone nähen</a:t>
            </a:r>
          </a:p>
          <a:p>
            <a:pPr marL="342900" indent="-342900">
              <a:buChar char="•"/>
              <p:prBullet>
                <a:buChar char="•"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Anordnung der Hexagone um das Paneel</a:t>
            </a:r>
          </a:p>
        </p:txBody>
      </p:sp>
      <p:sp>
        <p:nvSpPr>
          <p:cNvPr id="7" name="Folientext5"/>
          <p:cNvSpPr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4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ZRcAAHkaAAA3PgAA5x4AABAAAAAmAAAACAAAAP//////////MAAAABQAAAAAAAAAAAD//wAAAQAAAP//AAABAA=="/>
              </a:ext>
            </a:extLst>
          </p:cNvSpPr>
          <p:nvPr/>
        </p:nvSpPr>
        <p:spPr>
          <a:xfrm>
            <a:off x="3803015" y="4303395"/>
            <a:ext cx="6310630" cy="720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3000" cap="none">
                <a:latin typeface="Montez" pitchFamily="0" charset="0"/>
                <a:ea typeface="Josefin Sans" pitchFamily="0" charset="0"/>
                <a:cs typeface="Josefin Sans" pitchFamily="0" charset="0"/>
              </a:defRPr>
            </a:pPr>
            <a:r>
              <a:t>Praxis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lientext1"/>
          <p:cNvPicPr>
            <a:picLocks noGrp="1" noChangeArrowheads="1" noChangeAspect="1"/>
            <a:extLst>
              <a:ext uri="smNativeData">
                <pr:smNativeData xmlns:pr="smNativeData" xmlns="smNativeData" val="SMDATA_18_IaVwZ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AF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M8mAAC/FAAAFjQAAHImAAAQAAAAJgAAAAgAAAABgQAA/////zAAAAAUAAAAAAAAAAAA//8AAAEAAAD//wAAAQA="/>
              </a:ext>
            </a:extLst>
          </p:cNvPicPr>
          <p:nvPr>
            <p:ph type="clipArt" idx="1"/>
          </p:nvPr>
        </p:nvPicPr>
        <p:blipFill>
          <a:blip r:embed="rId4"/>
          <a:stretch>
            <a:fillRect/>
          </a:stretch>
        </p:blipFill>
        <p:spPr>
          <a:xfrm>
            <a:off x="6308725" y="3372485"/>
            <a:ext cx="2158365" cy="28771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gA+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CEAAGUOAABWPgAAgCoAABAAAAAmAAAACAAAAAGAAAAAAAAAMAAAABQAAAAAAAAAAAD//wAAAQAAAP//AAABAA=="/>
              </a:ext>
            </a:extLst>
          </p:cNvSpPr>
          <p:nvPr>
            <p:ph type="body" idx="2"/>
          </p:nvPr>
        </p:nvSpPr>
        <p:spPr>
          <a:xfrm>
            <a:off x="5453380" y="2339975"/>
            <a:ext cx="4679950" cy="456882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>
              <a:defRPr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Fragen? Dann fragt einfach!</a:t>
            </a:r>
          </a:p>
          <a:p>
            <a:pPr>
              <a:defRPr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Pause? Bitte melden!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hwMAAPgJAAAePwAAZg4AABAAAAAmAAAACAAAAAEAAAAAAAAAMAAAABQAAAAAAAAAAAD//wAAAQAAAP//AAABAA=="/>
              </a:ext>
            </a:extLst>
          </p:cNvSpPr>
          <p:nvPr>
            <p:ph type="body" idx="3"/>
          </p:nvPr>
        </p:nvSpPr>
        <p:spPr>
          <a:xfrm>
            <a:off x="573405" y="1620520"/>
            <a:ext cx="9686925" cy="720090"/>
          </a:xfrm>
        </p:spPr>
        <p:txBody>
          <a:bodyPr/>
          <a:lstStyle/>
          <a:p>
            <a:pPr/>
          </a:p>
        </p:txBody>
      </p:sp>
      <p:sp>
        <p:nvSpPr>
          <p:cNvPr id="5" name="Folientext4"/>
          <p:cNvSpPr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3A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iAMAAGUOAABSIAAAgCoAABAAAAAmAAAACAAAAP//////////MAAAABQAAAAAAAAAAAD//wAAAQAAAP//AAABAA=="/>
              </a:ext>
            </a:extLst>
          </p:cNvSpPr>
          <p:nvPr/>
        </p:nvSpPr>
        <p:spPr>
          <a:xfrm>
            <a:off x="574040" y="2339975"/>
            <a:ext cx="4679950" cy="45688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marL="342900" indent="-342900">
              <a:buChar char="•"/>
              <p:prBullet>
                <a:buChar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Das muntere Quilter-Du</a:t>
            </a:r>
          </a:p>
          <a:p>
            <a:pPr marL="342900" indent="-342900">
              <a:buChar char="•"/>
              <p:prBullet>
                <a:buChar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Wer bin ich?</a:t>
            </a:r>
          </a:p>
          <a:p>
            <a:pPr marL="342900" indent="-342900">
              <a:buChar char="•"/>
              <p:prBullet>
                <a:buChar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Kurzvorstellung Teilnehmer:</a:t>
            </a:r>
          </a:p>
          <a:p>
            <a:pPr lvl="1" marL="742950" indent="-285750">
              <a:buChar char="–"/>
              <p:prBullet>
                <a:buChar char="–"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Wer hat schon einen Kaleidoskop-Quilt genäht?</a:t>
            </a:r>
          </a:p>
          <a:p>
            <a:pPr lvl="1" marL="742950" indent="-285750">
              <a:buChar char="–"/>
              <p:prBullet>
                <a:buChar char="–"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Zeigt eure Paneele!</a:t>
            </a:r>
          </a:p>
          <a:p>
            <a:pPr lvl="1" marL="742950" indent="-285750">
              <a:buChar char="–"/>
              <p:prBullet>
                <a:buChar char="–"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Wer schneidet mit der linken Hand zu?</a:t>
            </a:r>
          </a:p>
          <a:p>
            <a:pPr lvl="1" marL="742950" indent="-285750">
              <a:buChar char="–"/>
              <p:prBullet>
                <a:buChar char="–"/>
              </p:prBullet>
              <a:defRPr sz="2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Wer muss zwischen Nähplatz und Computer hin- und hergehen?</a:t>
            </a:r>
          </a:p>
        </p:txBody>
      </p:sp>
      <p:sp>
        <p:nvSpPr>
          <p:cNvPr id="6" name="Folientitel1"/>
          <p:cNvSpPr>
            <a:spLocks noGrp="1" noChangeArrowheads="1"/>
            <a:extLst>
              <a:ext uri="smNativeData">
                <pr:smNativeData xmlns:pr="smNativeData" xmlns="smNativeData" val="SMDATA_16_IaVwZB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Y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hwMAAG0EAAAdPwAA2wg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573405" y="719455"/>
            <a:ext cx="9686290" cy="720090"/>
          </a:xfrm>
        </p:spPr>
        <p:txBody>
          <a:bodyPr/>
          <a:lstStyle/>
          <a:p>
            <a:pPr>
              <a:defRPr sz="3600" cap="none">
                <a:latin typeface="Montez" pitchFamily="0" charset="0"/>
                <a:ea typeface="Montez" pitchFamily="0" charset="0"/>
                <a:cs typeface="Montez" pitchFamily="0" charset="0"/>
              </a:defRPr>
            </a:pPr>
            <a:r>
              <a:t>Dies und das</a:t>
            </a:r>
          </a:p>
        </p:txBody>
      </p:sp>
      <p:sp>
        <p:nvSpPr>
          <p:cNvPr id="7" name="Rechteck1"/>
          <p:cNvSpPr>
            <a:extLst>
              <a:ext uri="smNativeData">
                <pr:smNativeData xmlns:pr="smNativeData" xmlns="smNativeData" val="SMDATA_16_IaVwZB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LwQAAHImAAD5IAAAJysAABAAAAAmAAAACAAAAP//////////MAAAABQAAAAAAAAAAAD//wAAAQAAAP//AAABAA=="/>
              </a:ext>
            </a:extLst>
          </p:cNvSpPr>
          <p:nvPr/>
        </p:nvSpPr>
        <p:spPr>
          <a:xfrm>
            <a:off x="680085" y="6249670"/>
            <a:ext cx="4679950" cy="7651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marL="342900" indent="-342900">
              <a:buNone/>
              <p:prBullet>
                <a:buNone/>
              </p:prBullet>
              <a:defRPr sz="12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Und dann noch ein Wort zu den Fotos:</a:t>
            </a:r>
          </a:p>
          <a:p>
            <a:pPr marL="0" indent="-19050">
              <a:buNone/>
              <p:prBullet>
                <a:buNone/>
              </p:prBullet>
              <a:defRPr sz="12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Einige Fotos stammen aus einem anderen Kaleidoskop-Projekt, da ich vor lauter Schneiden und Nähen vergessen habe, Fotos aus dem aktuellen Projekt zu machen. Ich bitte um Nachsicht!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4B4B4B"/>
      </a:accent2>
      <a:accent3>
        <a:srgbClr val="F1CA50"/>
      </a:accent3>
      <a:accent4>
        <a:srgbClr val="4B4B4B"/>
      </a:accent4>
      <a:accent5>
        <a:srgbClr val="00AAC2"/>
      </a:accent5>
      <a:accent6>
        <a:srgbClr val="5C5C7F"/>
      </a:accent6>
      <a:hlink>
        <a:srgbClr val="3333CC"/>
      </a:hlink>
      <a:folHlink>
        <a:srgbClr val="AF67FF"/>
      </a:folHlink>
    </a:clrScheme>
    <a:fontScheme name="Presentation">
      <a:majorFont>
        <a:latin typeface="Josefin Sans"/>
        <a:ea typeface="Josefin Sans"/>
        <a:cs typeface="Josefin Sans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9E3188"/>
        </a:accent3>
        <a:accent4>
          <a:srgbClr val="F1CA50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Josefin Sans"/>
        <a:ea typeface="Josefin Sans"/>
        <a:cs typeface="Josefin Sans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Josefin Sans"/>
        <a:ea typeface="Josefin Sans"/>
        <a:cs typeface="Josefin Sans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ppt/theme/themeOverride2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ppt/theme/themeOverride3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ppt/theme/themeOverride4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ppt/theme/themeOverride5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Ilonka</cp:lastModifiedBy>
  <cp:revision>0</cp:revision>
  <dcterms:created xsi:type="dcterms:W3CDTF">2021-05-08T10:57:56Z</dcterms:created>
  <dcterms:modified xsi:type="dcterms:W3CDTF">2023-05-26T12:25:05Z</dcterms:modified>
</cp:coreProperties>
</file>