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902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104D2B-D8B8-C533-780D-528FD17547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D3BEB36-DA41-8C6A-BAAD-F2B55B7572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FAB2A3C-3A32-6468-4F95-C0AA59140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978AF-E146-4B06-A17B-4B6DF2987FD5}" type="datetimeFigureOut">
              <a:rPr lang="de-DE" smtClean="0"/>
              <a:t>02.02.2026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E50CCBB-919A-2F34-E760-E9D218C8F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83B6A92-60C6-C538-BAC9-29FC0D720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6A1C-3AEA-4F4E-B174-BC3F8542FA4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67320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6C6830-8312-078D-824C-B31A87F33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69AA2FF-D970-FE25-B519-C09408DE56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D1ED968-CB72-8E8F-ADC5-8569D28DC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978AF-E146-4B06-A17B-4B6DF2987FD5}" type="datetimeFigureOut">
              <a:rPr lang="de-DE" smtClean="0"/>
              <a:t>02.02.2026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8F2367C-2E83-86D3-1C7D-B451782A2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20445A9-2890-EA55-5D75-B3CB29C08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6A1C-3AEA-4F4E-B174-BC3F8542FA4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0188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9B3266-0DFA-4379-6143-0968119FD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9BA9F1B-0D18-8012-815A-F8C5678863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335BF30-0BA4-059D-C37E-5AE619AEE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978AF-E146-4B06-A17B-4B6DF2987FD5}" type="datetimeFigureOut">
              <a:rPr lang="de-DE" smtClean="0"/>
              <a:t>02.02.2026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6A8DE5F-15CA-36B4-E9C7-252EDC210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E19470-5265-F378-54CD-08F384019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6A1C-3AEA-4F4E-B174-BC3F8542FA4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0204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FF013A-E856-CC9C-B69D-F246EAA9C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AC0826F-62C2-E8C6-355F-3B4C0C16DF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22E7C6F-C033-A76B-694E-651828630C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B60A43B-592B-8593-6B74-B612D2ADD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978AF-E146-4B06-A17B-4B6DF2987FD5}" type="datetimeFigureOut">
              <a:rPr lang="de-DE" smtClean="0"/>
              <a:t>02.02.2026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6791FC8-DA24-D25A-7436-73DC4A2B7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71F7618-FE7E-2B6B-C8D4-559FBC285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6A1C-3AEA-4F4E-B174-BC3F8542FA4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7335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3B6695-4F04-2CF7-7A8C-6E9B38B1A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9249A67-6D03-23A1-7F00-08EC0449E5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13615C84-4275-2527-E44A-EA7FE3542A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29EA398-A27A-D6B7-C51D-6053995DDA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2E202943-120C-9A48-041D-5498D7291B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4ED31FE-76A5-5E52-ABCF-F33367B90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978AF-E146-4B06-A17B-4B6DF2987FD5}" type="datetimeFigureOut">
              <a:rPr lang="de-DE" smtClean="0"/>
              <a:t>02.02.2026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8A4345B2-0F54-385F-BFA9-E58482D39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39E0C9E9-F0AA-503A-1E92-215717214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6A1C-3AEA-4F4E-B174-BC3F8542FA4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84130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89027D-C462-8411-81F2-82BDF0592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E415CD5-A1CA-2DF7-20BF-D7B534FC7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978AF-E146-4B06-A17B-4B6DF2987FD5}" type="datetimeFigureOut">
              <a:rPr lang="de-DE" smtClean="0"/>
              <a:t>02.02.2026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6625031-4285-5B52-7D87-86048C3E9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9F3B879-8419-6A39-0374-D13CD337D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6A1C-3AEA-4F4E-B174-BC3F8542FA4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88105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375DDE2C-AA5E-DE4B-C88C-975CCA81F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978AF-E146-4B06-A17B-4B6DF2987FD5}" type="datetimeFigureOut">
              <a:rPr lang="de-DE" smtClean="0"/>
              <a:t>02.02.2026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E0CFB68D-863C-615B-D280-3CD91E550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5DAEA25-11FD-1666-6D37-B68AF6B1B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6A1C-3AEA-4F4E-B174-BC3F8542FA4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8315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7941043-8359-E9FC-021C-A7CCF7FDEB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80ECDF9-5429-2ACB-F376-40B71D7E7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6FD3253A-F5C4-76F6-A094-C3CAE3DC8F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4748164-A848-40CC-89A3-2538B79CD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978AF-E146-4B06-A17B-4B6DF2987FD5}" type="datetimeFigureOut">
              <a:rPr lang="de-DE" smtClean="0"/>
              <a:t>02.02.2026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2E064FB-6F46-66F5-B80D-711B7D2EA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0575F12-B02D-6BB8-C162-DC7047270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6A1C-3AEA-4F4E-B174-BC3F8542FA4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0038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887423-E2AF-6166-82EB-49C4302BC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2DEB07D6-716D-87E9-B1ED-15577A9502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58835F6-42DF-99AE-D978-4320E5482C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D08AF04-848E-DE1A-6179-17AA491CF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978AF-E146-4B06-A17B-4B6DF2987FD5}" type="datetimeFigureOut">
              <a:rPr lang="de-DE" smtClean="0"/>
              <a:t>02.02.2026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D195991-DCF9-CD84-E3B2-B3B894712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C6B344F-BE13-FC58-AD53-8C9E8A90D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6A1C-3AEA-4F4E-B174-BC3F8542FA4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33972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88BC56-B96E-3096-66DD-7D3BC75C0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8C1DC72D-B716-1450-C833-F80D85D0BB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8F0844E-0FCB-97A3-6D05-B2A3B1474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978AF-E146-4B06-A17B-4B6DF2987FD5}" type="datetimeFigureOut">
              <a:rPr lang="de-DE" smtClean="0"/>
              <a:t>02.02.2026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3CE7380-C045-2F03-8D6D-B21D8445B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5949C5-5071-F9E5-1176-82EE4E74F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6A1C-3AEA-4F4E-B174-BC3F8542FA4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09175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03F7F51-269F-CC9A-2CF8-0B7FDCD8E1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B8A87AD-8947-198C-7424-2144156E0E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BB0DC9B-E8D0-A0C6-119D-3D865FDFC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978AF-E146-4B06-A17B-4B6DF2987FD5}" type="datetimeFigureOut">
              <a:rPr lang="de-DE" smtClean="0"/>
              <a:t>02.02.2026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B73FDC6-50AC-732E-A0D8-7C8896788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4F13655-FDB6-D8DB-2216-330D727D0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6A1C-3AEA-4F4E-B174-BC3F8542FA4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80112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FBA6480B-EEDE-F4DB-3BAE-49562ABAA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56D2C43-3267-085C-46D3-A99C9314D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2E992F0-D99A-11E7-CC35-AB9276CE92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A2978AF-E146-4B06-A17B-4B6DF2987FD5}" type="datetimeFigureOut">
              <a:rPr lang="de-DE" smtClean="0"/>
              <a:t>02.02.2026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8246DDE-159F-7BC6-4B61-ADD08E0A8D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807F085-292D-53E3-4076-E2F6390818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326A1C-3AEA-4F4E-B174-BC3F8542FA4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67955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enkblase: wolkenförmig 3">
            <a:extLst>
              <a:ext uri="{FF2B5EF4-FFF2-40B4-BE49-F238E27FC236}">
                <a16:creationId xmlns:a16="http://schemas.microsoft.com/office/drawing/2014/main" id="{96FD8D5A-2E5F-B58A-2AFD-DC249BB0FADE}"/>
              </a:ext>
            </a:extLst>
          </p:cNvPr>
          <p:cNvSpPr/>
          <p:nvPr/>
        </p:nvSpPr>
        <p:spPr>
          <a:xfrm>
            <a:off x="3200400" y="1645920"/>
            <a:ext cx="5638800" cy="1595120"/>
          </a:xfrm>
          <a:prstGeom prst="cloudCallout">
            <a:avLst>
              <a:gd name="adj1" fmla="val -49121"/>
              <a:gd name="adj2" fmla="val 106449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Test der Punkte bei der Anzeige in </a:t>
            </a:r>
            <a:r>
              <a:rPr lang="de-DE" dirty="0" err="1"/>
              <a:t>Softmaker</a:t>
            </a:r>
            <a:r>
              <a:rPr lang="de-DE" dirty="0"/>
              <a:t> </a:t>
            </a:r>
            <a:r>
              <a:rPr lang="de-DE" dirty="0" err="1"/>
              <a:t>Presentation</a:t>
            </a:r>
            <a:endParaRPr lang="de-DE" dirty="0"/>
          </a:p>
        </p:txBody>
      </p:sp>
      <p:sp>
        <p:nvSpPr>
          <p:cNvPr id="5" name="Pfeil: gebogen 4">
            <a:extLst>
              <a:ext uri="{FF2B5EF4-FFF2-40B4-BE49-F238E27FC236}">
                <a16:creationId xmlns:a16="http://schemas.microsoft.com/office/drawing/2014/main" id="{C2D9CD35-7F6A-0253-FA60-BADB3E820726}"/>
              </a:ext>
            </a:extLst>
          </p:cNvPr>
          <p:cNvSpPr/>
          <p:nvPr/>
        </p:nvSpPr>
        <p:spPr>
          <a:xfrm rot="5400000">
            <a:off x="8209200" y="3180240"/>
            <a:ext cx="1260000" cy="2700000"/>
          </a:xfrm>
          <a:prstGeom prst="ben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288000" tIns="180000" rIns="324000" bIns="36000" rtlCol="0" anchor="ctr"/>
          <a:lstStyle/>
          <a:p>
            <a:r>
              <a:rPr lang="de-DE" sz="1200" dirty="0">
                <a:solidFill>
                  <a:schemeClr val="accent3"/>
                </a:solidFill>
              </a:rPr>
              <a:t>Verdrehter Text, der </a:t>
            </a:r>
          </a:p>
          <a:p>
            <a:r>
              <a:rPr lang="de-DE" sz="1200" dirty="0">
                <a:solidFill>
                  <a:schemeClr val="accent3"/>
                </a:solidFill>
              </a:rPr>
              <a:t>falsch angezeigt wird</a:t>
            </a:r>
          </a:p>
        </p:txBody>
      </p:sp>
    </p:spTree>
    <p:extLst>
      <p:ext uri="{BB962C8B-B14F-4D97-AF65-F5344CB8AC3E}">
        <p14:creationId xmlns:p14="http://schemas.microsoft.com/office/powerpoint/2010/main" val="2848729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</Words>
  <Application>Microsoft Office PowerPoint</Application>
  <PresentationFormat>Breitbild</PresentationFormat>
  <Paragraphs>3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Michael Stötzel</dc:creator>
  <cp:lastModifiedBy>Michael Stötzel</cp:lastModifiedBy>
  <cp:revision>2</cp:revision>
  <dcterms:created xsi:type="dcterms:W3CDTF">2026-02-02T19:42:53Z</dcterms:created>
  <dcterms:modified xsi:type="dcterms:W3CDTF">2026-02-02T19:44:18Z</dcterms:modified>
</cp:coreProperties>
</file>