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528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176790-3468-C6B8-5554-D656EACF1C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79E9E4F-D06F-DA3D-FA79-01F92E575C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60E1220-03C4-7B39-844F-085A96858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16EF04-9052-F141-6389-7F28809C7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EDEBE6A-10E3-7801-57B6-6803EA9F9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0740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3DFE78-99F0-4DBE-7C1C-DE2258C6F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A513BA7-3C87-CBC1-B146-FBC9C019B2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2268B88-0F13-70D3-B807-602A67F88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50C0F1E-EF28-366A-61F5-205B3E074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ABC16E9-897A-7682-11A7-F18DDEF99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0629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B16724-7643-E645-37FF-DC15B3A5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87615E6-A5AD-5346-B057-2665B73F4A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9FF0FCB-4F9B-91C5-2C86-73BED45D5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3FC9084-D998-A034-981E-E563FFE89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C6420A9-AA48-4C34-3BFD-3C7112F99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7216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F234A3-E7DA-89A6-F14A-F3AC49AFD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E6BA655-5293-B77C-4BD3-DD3F4164D1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520E064-6090-8F10-7A2A-A581A508A9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FFFA054-51D1-31D4-FD17-A88FB125B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5CAC37E-C111-8D2A-ACE8-74AB3160F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D510DBF-0134-30A7-059E-4248A25DB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4873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F560DC-885C-CD5E-18DE-D573B10E6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F6D67F2-21F5-4C31-C456-88555D0E9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9B83166-5104-D3CD-1EC5-B10F890DEC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7EEBBA5-0B23-DF6F-07D4-B29C441EC6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35BACFF-7E6D-A09D-0DC2-3CC91783ED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5AAE461A-01BC-38A5-0FE7-D912BCAE9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4836DBC-C3A0-D37F-33D5-C7F93BACB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B74009D-98F0-A169-5B2D-032EF4E56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5817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820013-540A-B95B-FDBE-257F61B4C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410E851-CCED-5F7C-7661-754DC716F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07587AE-106F-D398-7923-FA7BAA799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11E3A8D-0294-2787-D9D3-CA0E97F2B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687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D18CB4A-7763-609B-A078-D47B81446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A420DD0-925F-EA66-B355-FD6FDA6D7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0EBC7A5-E787-5B15-3776-9C505A46C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09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55CF02-88E3-0444-2FB3-B9EA0F530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77A8A3A-B46F-17F8-058F-0055F46BA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DC4419A-B180-AB07-492A-A91EAB8F5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081F322-D3B8-D2B1-641B-420994900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E11D251-A587-0337-5969-022A0530C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4972822-A02B-67C7-EF4E-DD1EBCDC9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23597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FDA54F-8AA5-591F-F14D-115279667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850FCAB3-210B-2762-5765-0F374A5373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F9A7722-448C-A06F-C43D-9560D068DB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B039F92-B2A3-DA8A-A11A-32C94587E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C379631-F851-E5B8-913F-A5D273862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4BC1C2E-99D5-B69F-EFFF-455B15227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2600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C0FB1B-B4ED-5BEC-64F7-E64AA8FE6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33F4529-175D-BA50-D31B-0E0302C59A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6BA822C-D2C2-5429-8AA7-7F31AE3E4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48178FD-3FCE-5880-1367-2812A6447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2DB797-0D28-31CB-8563-8CD6B8161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7255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0AF1DD5-DAB1-22FB-CC7D-3D35E668D3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0AF736F-6EFA-5414-B8EF-49CDCDC128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5537998-5C91-0F7E-338C-7C9645744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FE76CD3-6431-671F-0B46-79088D2A3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E07161D-9E23-CA64-241E-475E647D9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3485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04F1326-D500-1EA9-DB31-20F5BB4AA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77EF1C8-81A8-1577-B3BB-72E50228E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073DC43-B42C-FE4C-5918-8BBBF3770A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5427A2-35E5-4370-AE3E-33602E66B2C2}" type="datetimeFigureOut">
              <a:rPr lang="de-DE" smtClean="0"/>
              <a:t>27.10.2025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8ECCC3A-A2EF-348C-3800-AA239C646E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BB988CA-A86D-6D55-F0F5-ECFB8AB21D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9AA0E1-5AEF-4BB8-BADE-45FDE34AFC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520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83978575-39E4-0870-F2EE-795B1243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Inhaltsverzeichnis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138209CB-439A-F58E-A8CE-E615173B54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Inhalt Nr. 1</a:t>
            </a:r>
          </a:p>
          <a:p>
            <a:r>
              <a:rPr lang="de-DE" dirty="0"/>
              <a:t>Inhalt Nr. 2</a:t>
            </a:r>
          </a:p>
        </p:txBody>
      </p:sp>
      <p:sp>
        <p:nvSpPr>
          <p:cNvPr id="6" name="Interaktive Schaltfläche: Leer 5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1699CE8F-7CDC-3F11-AE31-713EDD61A987}"/>
              </a:ext>
            </a:extLst>
          </p:cNvPr>
          <p:cNvSpPr/>
          <p:nvPr/>
        </p:nvSpPr>
        <p:spPr>
          <a:xfrm>
            <a:off x="838200" y="1825625"/>
            <a:ext cx="2402710" cy="4314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Interaktive Schaltfläche: Leer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31C6EA28-C81F-E115-01C4-AF74FC938C7A}"/>
              </a:ext>
            </a:extLst>
          </p:cNvPr>
          <p:cNvSpPr/>
          <p:nvPr/>
        </p:nvSpPr>
        <p:spPr>
          <a:xfrm>
            <a:off x="838199" y="2395959"/>
            <a:ext cx="2402711" cy="4314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0700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523227-394E-EC84-CC38-B01FC22F0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Inhalt Nr. 1</a:t>
            </a:r>
          </a:p>
        </p:txBody>
      </p:sp>
      <p:sp>
        <p:nvSpPr>
          <p:cNvPr id="3" name="Interaktive Schaltfläche: Zur Startseite wechseln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77C1C22-E7E5-7690-F7E4-B5D23F123751}"/>
              </a:ext>
            </a:extLst>
          </p:cNvPr>
          <p:cNvSpPr/>
          <p:nvPr/>
        </p:nvSpPr>
        <p:spPr>
          <a:xfrm>
            <a:off x="6678592" y="5382228"/>
            <a:ext cx="1307940" cy="1110647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17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F6C85C-EC27-EF4D-A078-30FBC386E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FD4ABA-CDBC-D870-B509-FB8199CD7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Inhalt Nr. 2</a:t>
            </a:r>
          </a:p>
        </p:txBody>
      </p:sp>
      <p:sp>
        <p:nvSpPr>
          <p:cNvPr id="3" name="Interaktive Schaltfläche: Zur Startseite wechseln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5AF1F71-F917-93C8-D920-EC0F3F1C153E}"/>
              </a:ext>
            </a:extLst>
          </p:cNvPr>
          <p:cNvSpPr/>
          <p:nvPr/>
        </p:nvSpPr>
        <p:spPr>
          <a:xfrm>
            <a:off x="6678592" y="5382228"/>
            <a:ext cx="1307940" cy="1110647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2403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Breitbild</PresentationFormat>
  <Paragraphs>5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</vt:lpstr>
      <vt:lpstr>Inhaltsverzeichnis</vt:lpstr>
      <vt:lpstr>Inhalt Nr. 1</vt:lpstr>
      <vt:lpstr>Inhalt Nr.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Michael Stötzel</dc:creator>
  <cp:lastModifiedBy>Michael Stötzel</cp:lastModifiedBy>
  <cp:revision>1</cp:revision>
  <dcterms:created xsi:type="dcterms:W3CDTF">2025-10-27T17:44:40Z</dcterms:created>
  <dcterms:modified xsi:type="dcterms:W3CDTF">2025-10-27T17:49:19Z</dcterms:modified>
</cp:coreProperties>
</file>