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dMasterIdLst>
    <p:sldMasterId id="2147483648" r:id="rId5"/>
  </p:sldMasterIdLst>
  <p:sldIdLst>
    <p:sldId id="256" r:id="rId6"/>
  </p:sldIdLst>
  <p:sldSz cx="12192000" cy="6858000"/>
  <p:notesSz cx="6858000" cy="12192000"/>
  <p:defaultTextStyle>
    <a:lvl1pPr marL="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penClr>
      <a:srgbClr val="0000FF"/>
    </p:penClr>
  </p:showPr>
  <p:extLst>
    <p:ext uri="smNativeData">
      <pr:smAppRevision xmlns:pr="smNativeData" xmlns="smNativeData" dt="1656749080" val="1046" rev64="64" revOS="4"/>
      <pr:smFileRevision xmlns:pr="smNativeData" xmlns="smNativeData" dt="1656749080" val="101"/>
      <pr:guideOptions xmlns:pr="smNativeData" xmlns="smNativeData" dt="1656749080" snapToGrid="1" snapToBorders="1" snapToGuide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Objects="1" showGuides="1">
      <p:cViewPr varScale="1">
        <p:scale>
          <a:sx n="104" d="100"/>
          <a:sy n="104" d="100"/>
        </p:scale>
        <p:origin x="1526" y="214"/>
      </p:cViewPr>
      <p:guideLst x="0" y="0">
        <p:guide orient="horz" pos="2160"/>
        <p:guide pos="3840"/>
      </p:guideLst>
    </p:cSldViewPr>
  </p:slideViewPr>
  <p:outlineViewPr>
    <p:cViewPr>
      <p:scale>
        <a:sx n="33" d="100"/>
        <a:sy n="33" d="100"/>
      </p:scale>
      <p:origin x="0" y="0"/>
    </p:cViewPr>
  </p:outlineViewPr>
  <p:sorterViewPr>
    <p:cViewPr>
      <p:scale>
        <a:sx n="1" d="100"/>
        <a:sy n="1" d="100"/>
      </p:scale>
      <p:origin x="0" y="0"/>
    </p:cViewPr>
  </p:sorterViewPr>
  <p:notesViewPr>
    <p:cSldViewPr snapToObjects="1" showGuides="1">
      <p:cViewPr>
        <p:scale>
          <a:sx n="104" d="100"/>
          <a:sy n="104" d="100"/>
        </p:scale>
        <p:origin x="1526" y="214"/>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BAAAAAmAAAACAAAAAEAAAAAAAAAMAAAABQAAAAAAAAAAAD//wAAAQAAAP//AAAB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QAsAAOgXAADAPwAAsCIAABAAAAAmAAAACAAAAAGAAAAAAAAAMAAAABQAAAAAAAAAAAD//wAAAQAAAP//AAABAA=="/>
              </a:ext>
            </a:extLst>
          </p:cNvSpPr>
          <p:nvPr>
            <p:ph type="subTitle" idx="1"/>
          </p:nvPr>
        </p:nvSpPr>
        <p:spPr>
          <a:xfrm>
            <a:off x="1828800" y="3886200"/>
            <a:ext cx="8534400" cy="1752600"/>
          </a:xfrm>
        </p:spPr>
        <p:txBody>
          <a:bodyPr/>
          <a:lstStyle>
            <a:lvl1pPr marL="0" indent="0" algn="ctr">
              <a:buNone/>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a:r>
              <a:t>Click to edit Master subtitle style</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0F34-7AD2-73F9-9C9E-8CAC41D06AD9}"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3231-7FD2-73C4-9C9E-89917CD06ADC}" type="slidenum">
              <a:t/>
            </a:fld>
          </a:p>
        </p:txBody>
      </p:sp>
    </p:spTree>
  </p:cSld>
  <p:clrMapOvr>
    <a:masterClrMapping/>
  </p:clrMapOvr>
  <p:hf hdr="0" ftr="0"/>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AAAAAAAAAAMAAAABQAAAAAAAAAAAD//wAAAQAAAP//AAABAA=="/>
              </a:ext>
            </a:extLst>
          </p:cNvSpPr>
          <p:nvPr>
            <p:ph idx="1"/>
          </p:nvPr>
        </p:nvSpPr>
        <p:spPr/>
        <p:txBody>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7FB8-F6D2-7389-9C9E-00DC31D06A55}"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2827-69D2-73DE-9C9E-9F8B66D06ACA}" type="slidenum">
              <a:t/>
            </a:fld>
          </a:p>
        </p:txBody>
      </p:sp>
    </p:spTree>
  </p:cSld>
  <p:clrMapOvr>
    <a:masterClrMapping/>
  </p:clrMapOvr>
  <p:hf hdr="0" ftr="0"/>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BwbAACtRQAAfSMAABAAAAAmAAAACAAAAIGAAAAAAAAAMAAAABQAAAAAAAAAAAD//wAAAQAAAP//AAAB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r>
              <a:t>Click to edit Master title style</a:t>
            </a:r>
          </a:p>
        </p:txBody>
      </p:sp>
      <p:sp>
        <p:nvSpPr>
          <p:cNvPr id="3" name="SlideText1"/>
          <p:cNvSpPr>
            <a:spLocks noGrp="1" noChangeArrowheads="1"/>
            <a:extLst>
              <a:ext uri="smNativeData">
                <pr:smNativeData xmlns:pr="smNativeData" xmlns="smNativeData" val="SMDATA_16_GPy/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OERAACtRQAAHBsAABAAAAAmAAAACAAAAIGAAAAAAAAAMAAAABQAAAAAAAAAAAD//wAAAQAAAP//AAAB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a:defRPr sz="2000" cap="none"/>
            </a:lvl1pPr>
            <a:lvl2pPr marL="457200" indent="0">
              <a:buNone/>
              <a:defRPr sz="1800" cap="none"/>
            </a:lvl2pPr>
            <a:lvl3pPr marL="914400" indent="0">
              <a:buNone/>
              <a:defRPr sz="1600" cap="none"/>
            </a:lvl3pPr>
            <a:lvl4pPr marL="1371600" indent="0">
              <a:buNone/>
              <a:defRPr sz="1400" cap="none"/>
            </a:lvl4pPr>
            <a:lvl5pPr marL="1828800" indent="0">
              <a:buNone/>
              <a:defRPr sz="1400" cap="none"/>
            </a:lvl5pPr>
            <a:lvl6pPr marL="2286000" indent="0">
              <a:buNone/>
              <a:defRPr sz="1400" cap="none"/>
            </a:lvl6pPr>
            <a:lvl7pPr marL="2743200" indent="0">
              <a:buNone/>
              <a:defRPr sz="1400" cap="none"/>
            </a:lvl7pPr>
            <a:lvl8pPr marL="3200400" indent="0">
              <a:buNone/>
              <a:defRPr sz="1400" cap="none"/>
            </a:lvl8pPr>
            <a:lvl9pPr marL="3657600" indent="0">
              <a:buNone/>
              <a:defRPr sz="1400" cap="none"/>
            </a:lvl9pPr>
          </a:lstStyle>
          <a:p>
            <a:pPr/>
            <a:r>
              <a:t>Click to edit Master text styles</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7DF9-B7D2-738B-9C9E-41DE33D06A14}"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7FA6-E8D2-7389-9C9E-1EDC31D06A4B}" type="slidenum">
              <a:t/>
            </a:fld>
          </a:p>
        </p:txBody>
      </p:sp>
    </p:spTree>
  </p:cSld>
  <p:clrMapOvr>
    <a:masterClrMapping/>
  </p:clrMapOvr>
  <p:hf hdr="0" ftr="0"/>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DhJAAAsCUAABAAAAAmAAAACAAAAAGAAAAAAAAAMAAAABQAAAAAAAAAAAD//wAAAQAAAP//AAABAA=="/>
              </a:ext>
            </a:extLst>
          </p:cNvSpPr>
          <p:nvPr>
            <p:ph idx="1"/>
          </p:nvPr>
        </p:nvSpPr>
        <p:spPr>
          <a:xfrm>
            <a:off x="609600"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yYAANgJAABARwAAsCUAABAAAAAmAAAACAAAAAGAAAAAAAAAMAAAABQAAAAAAAAAAAD//wAAAQAAAP//AAABAA=="/>
              </a:ext>
            </a:extLst>
          </p:cNvSpPr>
          <p:nvPr>
            <p:ph idx="2"/>
          </p:nvPr>
        </p:nvSpPr>
        <p:spPr>
          <a:xfrm>
            <a:off x="6196965"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1E9A-D4D2-73E8-9C9E-22BD50D06A77}" type="datetime1">
              <a:t/>
            </a:fld>
          </a:p>
        </p:txBody>
      </p:sp>
      <p:sp>
        <p:nvSpPr>
          <p:cNvPr id="6"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36ED-A3D2-73C0-9C9E-559578D06A00}" type="slidenum">
              <a:t/>
            </a:fld>
          </a:p>
        </p:txBody>
      </p:sp>
    </p:spTree>
  </p:cSld>
  <p:clrMapOvr>
    <a:masterClrMapping/>
  </p:clrMapOvr>
  <p:hf hdr="0" ftr="0"/>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xmlns="smNativeData" val="SMDATA_16_GPy/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HEJAADjJAAAYQ0AABAAAAAmAAAACAAAAIGAAAAAAAAAMAAAABQAAAAAAAAAAAD//wAAAQAAAP//AAAB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a:defRPr sz="2400" b="1" cap="none"/>
            </a:lvl1pPr>
            <a:lvl2pPr marL="457200" indent="0">
              <a:buNone/>
              <a:defRPr sz="2000" b="1" cap="none"/>
            </a:lvl2pPr>
            <a:lvl3pPr marL="914400" indent="0">
              <a:buNone/>
              <a:defRPr sz="1800" b="1" cap="none"/>
            </a:lvl3pPr>
            <a:lvl4pPr marL="1371600" indent="0">
              <a:buNone/>
              <a:defRPr sz="1600" b="1" cap="none"/>
            </a:lvl4pPr>
            <a:lvl5pPr marL="1828800" indent="0">
              <a:buNone/>
              <a:defRPr sz="1600" b="1" cap="none"/>
            </a:lvl5pPr>
            <a:lvl6pPr marL="2286000" indent="0">
              <a:buNone/>
              <a:defRPr sz="1600" b="1" cap="none"/>
            </a:lvl6pPr>
            <a:lvl7pPr marL="2743200" indent="0">
              <a:buNone/>
              <a:defRPr sz="1600" b="1" cap="none"/>
            </a:lvl7pPr>
            <a:lvl8pPr marL="3200400" indent="0">
              <a:buNone/>
              <a:defRPr sz="1600" b="1" cap="none"/>
            </a:lvl8pPr>
            <a:lvl9pPr marL="3657600" indent="0">
              <a:buNone/>
              <a:defRPr sz="1600" b="1" cap="none"/>
            </a:lvl9pPr>
          </a:lstStyle>
          <a:p>
            <a:pPr/>
            <a:r>
              <a:t>Click to edit Master text styles</a:t>
            </a:r>
          </a:p>
        </p:txBody>
      </p:sp>
      <p:sp>
        <p:nvSpPr>
          <p:cNvPr id="4"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GENAADjJAAAsCUAABAAAAAmAAAACAAAAAGAAAAAAAAAMAAAABQAAAAAAAAAAAD//wAAAQAAAP//AAABAA=="/>
              </a:ext>
            </a:extLst>
          </p:cNvSpPr>
          <p:nvPr>
            <p:ph idx="2"/>
          </p:nvPr>
        </p:nvSpPr>
        <p:spPr>
          <a:xfrm>
            <a:off x="609600"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xmlns="smNativeData" val="SMDATA_16_GPy/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HEJAABARwAAYQ0AABAAAAAmAAAACAAAAIGAAAAAAAAAMAAAABQAAAAAAAAAAAD//wAAAQAAAP//AAAB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a:defRPr sz="2400" b="1" cap="none"/>
            </a:lvl1pPr>
            <a:lvl2pPr marL="457200" indent="0">
              <a:buNone/>
              <a:defRPr sz="2000" b="1" cap="none"/>
            </a:lvl2pPr>
            <a:lvl3pPr marL="914400" indent="0">
              <a:buNone/>
              <a:defRPr sz="1800" b="1" cap="none"/>
            </a:lvl3pPr>
            <a:lvl4pPr marL="1371600" indent="0">
              <a:buNone/>
              <a:defRPr sz="1600" b="1" cap="none"/>
            </a:lvl4pPr>
            <a:lvl5pPr marL="1828800" indent="0">
              <a:buNone/>
              <a:defRPr sz="1600" b="1" cap="none"/>
            </a:lvl5pPr>
            <a:lvl6pPr marL="2286000" indent="0">
              <a:buNone/>
              <a:defRPr sz="1600" b="1" cap="none"/>
            </a:lvl6pPr>
            <a:lvl7pPr marL="2743200" indent="0">
              <a:buNone/>
              <a:defRPr sz="1600" b="1" cap="none"/>
            </a:lvl7pPr>
            <a:lvl8pPr marL="3200400" indent="0">
              <a:buNone/>
              <a:defRPr sz="1600" b="1" cap="none"/>
            </a:lvl8pPr>
            <a:lvl9pPr marL="3657600" indent="0">
              <a:buNone/>
              <a:defRPr sz="1600" b="1" cap="none"/>
            </a:lvl9pPr>
          </a:lstStyle>
          <a:p>
            <a:pPr/>
            <a:r>
              <a:t>Click to edit Master text styles</a:t>
            </a:r>
          </a:p>
        </p:txBody>
      </p:sp>
      <p:sp>
        <p:nvSpPr>
          <p:cNvPr id="6" name="SlideText4"/>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GENAABARwAAsCUAABAAAAAmAAAACAAAAAGAAAAAAAAAMAAAABQAAAAAAAAAAAD//wAAAQAAAP//AAABAA=="/>
              </a:ext>
            </a:extLst>
          </p:cNvSpPr>
          <p:nvPr>
            <p:ph idx="4"/>
          </p:nvPr>
        </p:nvSpPr>
        <p:spPr>
          <a:xfrm>
            <a:off x="6195695"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5260-2ED2-73A4-9C9E-D8F11CD06A8D}" type="datetime1">
              <a:t/>
            </a:fld>
          </a:p>
        </p:txBody>
      </p:sp>
      <p:sp>
        <p:nvSpPr>
          <p:cNvPr id="8"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9"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177B-35D2-73E1-9C9E-C3B459D06A96}" type="slidenum">
              <a:t/>
            </a:fld>
          </a:p>
        </p:txBody>
      </p:sp>
    </p:spTree>
  </p:cSld>
  <p:clrMapOvr>
    <a:masterClrMapping/>
  </p:clrMapOvr>
  <p:hf hdr="0" ftr="0"/>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7FF4-BAD2-7389-9C9E-4CDC31D06A19}" type="datetime1">
              <a:t/>
            </a:fld>
          </a:p>
        </p:txBody>
      </p:sp>
      <p:sp>
        <p:nvSpPr>
          <p:cNvPr id="4"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5"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0722-6CD2-73F1-9C9E-9AA449D06ACF}" type="slidenum">
              <a:t/>
            </a:fld>
          </a:p>
        </p:txBody>
      </p:sp>
    </p:spTree>
  </p:cSld>
  <p:clrMapOvr>
    <a:masterClrMapping/>
  </p:clrMapOvr>
  <p:hf hdr="0" ftr="0"/>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7AEA-A4D2-738C-9C9E-52D934D06A07}" type="datetime1">
              <a:t/>
            </a:fld>
          </a:p>
        </p:txBody>
      </p:sp>
      <p:sp>
        <p:nvSpPr>
          <p:cNvPr id="3"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4"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4DCA-84D2-73BB-9C9E-72EE03D06A27}" type="slidenum">
              <a:t/>
            </a:fld>
          </a:p>
        </p:txBody>
      </p:sp>
    </p:spTree>
  </p:cSld>
  <p:clrMapOvr>
    <a:masterClrMapping/>
  </p:clrMapOvr>
  <p:hf hdr="0" ftr="0"/>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BAAAAAmAAAACAAAAIGAAAAAAAAAMAAAABQAAAAAAAAAAAD//wAAAQAAAP//AAAB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BAAAAAmAAAACAAAAAGAAAAAAAAAMAAAABQAAAAAAAAAAAD//wAAAQAAAP//AAABAA=="/>
              </a:ext>
            </a:extLst>
          </p:cNvSpPr>
          <p:nvPr>
            <p:ph idx="1"/>
          </p:nvPr>
        </p:nvSpPr>
        <p:spPr>
          <a:xfrm>
            <a:off x="4766945" y="273050"/>
            <a:ext cx="6815455" cy="5853430"/>
          </a:xfrm>
        </p:spPr>
        <p:txBody>
          <a:bodyPr/>
          <a:lstStyle>
            <a:lvl1pPr>
              <a:defRPr sz="3200" cap="none"/>
            </a:lvl1pPr>
            <a:lvl2pPr>
              <a:defRPr sz="2800" cap="none"/>
            </a:lvl2pPr>
            <a:lvl3pPr>
              <a:defRPr sz="2400" cap="none"/>
            </a:lvl3pPr>
            <a:lvl4pPr>
              <a:defRPr sz="2000" cap="none"/>
            </a:lvl4pPr>
            <a:lvl5pPr>
              <a:defRPr sz="2000" cap="none"/>
            </a:lvl5pPr>
            <a:lvl6pPr>
              <a:defRPr sz="2000" cap="none"/>
            </a:lvl6pPr>
            <a:lvl7pPr>
              <a:defRPr sz="2000" cap="none"/>
            </a:lvl7pPr>
            <a:lvl8pPr>
              <a:defRPr sz="2000" cap="none"/>
            </a:lvl8pPr>
            <a:lvl9pPr>
              <a:defRPr sz="20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BAAAAAmAAAACAAAAAGAAAAAAAAAMAAAABQAAAAAAAAAAAD//wAAAQAAAP//AAABAA=="/>
              </a:ext>
            </a:extLst>
          </p:cNvSpPr>
          <p:nvPr>
            <p:ph idx="2"/>
          </p:nvPr>
        </p:nvSpPr>
        <p:spPr>
          <a:xfrm>
            <a:off x="609600" y="1435100"/>
            <a:ext cx="4011295" cy="4691380"/>
          </a:xfrm>
        </p:spPr>
        <p:txBody>
          <a:bodyPr/>
          <a:lstStyle>
            <a:lvl1pPr marL="0" indent="0">
              <a:buNone/>
              <a:defRPr sz="1400" cap="none"/>
            </a:lvl1pPr>
            <a:lvl2pPr marL="457200" indent="0">
              <a:buNone/>
              <a:defRPr sz="1200" cap="none"/>
            </a:lvl2pPr>
            <a:lvl3pPr marL="914400" indent="0">
              <a:buNone/>
              <a:defRPr sz="1000" cap="none"/>
            </a:lvl3pPr>
            <a:lvl4pPr marL="1371600" indent="0">
              <a:buNone/>
              <a:defRPr sz="900" cap="none"/>
            </a:lvl4pPr>
            <a:lvl5pPr marL="1828800" indent="0">
              <a:buNone/>
              <a:defRPr sz="900" cap="none"/>
            </a:lvl5pPr>
            <a:lvl6pPr marL="2286000" indent="0">
              <a:buNone/>
              <a:defRPr sz="900" cap="none"/>
            </a:lvl6pPr>
            <a:lvl7pPr marL="2743200" indent="0">
              <a:buNone/>
              <a:defRPr sz="900" cap="none"/>
            </a:lvl7pPr>
            <a:lvl8pPr marL="3200400" indent="0">
              <a:buNone/>
              <a:defRPr sz="900" cap="none"/>
            </a:lvl8pPr>
            <a:lvl9pPr marL="3657600" indent="0">
              <a:buNone/>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61F0-BED2-7397-9C9E-48C22FD06A1D}" type="datetime1">
              <a:t/>
            </a:fld>
          </a:p>
        </p:txBody>
      </p:sp>
      <p:sp>
        <p:nvSpPr>
          <p:cNvPr id="6"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331A-54D2-73C5-9C9E-A2907DD06AF7}" type="slidenum">
              <a:t/>
            </a:fld>
          </a:p>
        </p:txBody>
      </p:sp>
    </p:spTree>
  </p:cSld>
  <p:clrMapOvr>
    <a:masterClrMapping/>
  </p:clrMapOvr>
  <p:hf hdr="0" ftr="0"/>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IgdAACzOwAABCEAABAAAAAmAAAACAAAAIGAAAAAAAAAMAAAABQAAAAAAAAAAAD//wAAAQAAAP//AAAB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MYDAACzOwAAFh0AABAAAAAmAAAACAAAAAGAAAAAAAAAMAAAABQAAAAAAAAAAAD//wAAAQAAAP//AAABAA=="/>
              </a:ext>
            </a:extLst>
          </p:cNvSpPr>
          <p:nvPr>
            <p:ph idx="1"/>
          </p:nvPr>
        </p:nvSpPr>
        <p:spPr>
          <a:xfrm>
            <a:off x="2389505" y="613410"/>
            <a:ext cx="7315200" cy="4114800"/>
          </a:xfrm>
        </p:spPr>
        <p:txBody>
          <a:bodyPr/>
          <a:lstStyle>
            <a:lvl1pPr marL="0" indent="0">
              <a:buNone/>
              <a:defRPr sz="3200" cap="none"/>
            </a:lvl1pPr>
            <a:lvl2pPr marL="457200" indent="0">
              <a:buNone/>
              <a:defRPr sz="2800" cap="none"/>
            </a:lvl2pPr>
            <a:lvl3pPr marL="914400" indent="0">
              <a:buNone/>
              <a:defRPr sz="2400" cap="none"/>
            </a:lvl3pPr>
            <a:lvl4pPr marL="1371600" indent="0">
              <a:buNone/>
              <a:defRPr sz="2000" cap="none"/>
            </a:lvl4pPr>
            <a:lvl5pPr marL="1828800" indent="0">
              <a:buNone/>
              <a:defRPr sz="2000" cap="none"/>
            </a:lvl5pPr>
            <a:lvl6pPr marL="2286000" indent="0">
              <a:buNone/>
              <a:defRPr sz="2000" cap="none"/>
            </a:lvl6pPr>
            <a:lvl7pPr marL="2743200" indent="0">
              <a:buNone/>
              <a:defRPr sz="2000" cap="none"/>
            </a:lvl7pPr>
            <a:lvl8pPr marL="3200400" indent="0">
              <a:buNone/>
              <a:defRPr sz="2000" cap="none"/>
            </a:lvl8pPr>
            <a:lvl9pPr marL="3657600" indent="0">
              <a:buNone/>
              <a:defRPr sz="2000" cap="none"/>
            </a:lvl9pPr>
          </a:lstStyle>
          <a:p>
            <a:pPr/>
            <a:r>
              <a:t>Click to edit Master text styles</a:t>
            </a:r>
          </a:p>
        </p:txBody>
      </p:sp>
      <p:sp>
        <p:nvSpPr>
          <p:cNvPr id="4"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AQhAACzOwAA+CUAABAAAAAmAAAACAAAAAGAAAAAAAAAMAAAABQAAAAAAAAAAAD//wAAAQAAAP//AAABAA=="/>
              </a:ext>
            </a:extLst>
          </p:cNvSpPr>
          <p:nvPr>
            <p:ph idx="2"/>
          </p:nvPr>
        </p:nvSpPr>
        <p:spPr>
          <a:xfrm>
            <a:off x="2389505" y="5367020"/>
            <a:ext cx="7315200" cy="805180"/>
          </a:xfrm>
        </p:spPr>
        <p:txBody>
          <a:bodyPr/>
          <a:lstStyle>
            <a:lvl1pPr marL="0" indent="0">
              <a:buNone/>
              <a:defRPr sz="1400" cap="none"/>
            </a:lvl1pPr>
            <a:lvl2pPr marL="457200" indent="0">
              <a:buNone/>
              <a:defRPr sz="1200" cap="none"/>
            </a:lvl2pPr>
            <a:lvl3pPr marL="914400" indent="0">
              <a:buNone/>
              <a:defRPr sz="1000" cap="none"/>
            </a:lvl3pPr>
            <a:lvl4pPr marL="1371600" indent="0">
              <a:buNone/>
              <a:defRPr sz="900" cap="none"/>
            </a:lvl4pPr>
            <a:lvl5pPr marL="1828800" indent="0">
              <a:buNone/>
              <a:defRPr sz="900" cap="none"/>
            </a:lvl5pPr>
            <a:lvl6pPr marL="2286000" indent="0">
              <a:buNone/>
              <a:defRPr sz="900" cap="none"/>
            </a:lvl6pPr>
            <a:lvl7pPr marL="2743200" indent="0">
              <a:buNone/>
              <a:defRPr sz="900" cap="none"/>
            </a:lvl7pPr>
            <a:lvl8pPr marL="3200400" indent="0">
              <a:buNone/>
              <a:defRPr sz="900" cap="none"/>
            </a:lvl8pPr>
            <a:lvl9pPr marL="3657600" indent="0">
              <a:buNone/>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14F7-B9D2-73E2-9C9E-4FB75AD06A1A}" type="datetime1">
              <a:t/>
            </a:fld>
          </a:p>
        </p:txBody>
      </p:sp>
      <p:sp>
        <p:nvSpPr>
          <p:cNvPr id="6"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57CB-85D2-73A1-9C9E-73F419D06A26}" type="slidenum">
              <a:t/>
            </a:fld>
          </a:p>
        </p:txBody>
      </p:sp>
    </p:spTree>
  </p:cSld>
  <p:clrMapOvr>
    <a:masterClrMapping/>
  </p:clrMapOvr>
  <p:hf hdr="0" ftr="0"/>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GPy/Yh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IAAAAAAAAAMAAAABQAAAAAAAAAAAD//wAAAQAAAP//AAAB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5563-2DD2-73A3-9C9E-DBF61BD06A8E}"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446C-22D2-73B2-9C9E-D4E70AD06A81}" type="slidenum">
              <a:t/>
            </a:fld>
          </a:p>
        </p:txBody>
      </p:sp>
    </p:spTree>
  </p:cSld>
  <p:clrMapOvr>
    <a:masterClrMapping/>
  </p:clrMapOvr>
  <p:hf hdr="0" ftr="0"/>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DYAALABAABARwAAsCUAABAAAAAmAAAACAAAAIMAAAAAAAAAMAAAABQAAAAAAAAAAAD//wAAAQAAAP//AAAB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GPy/Yh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2651CE-80D2-73A7-9C9E-76F21FD06A23}"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267E25-6BD2-7388-9C9E-9DDD30D06AC8}" type="slidenum">
              <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Standard-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P//////////MAAAABQAAAAAAAAAAAD//wAAAQAAAP//AAABAA=="/>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GPy/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P//////////MAAAABQAAAAAAAAAAAD//wAAAQAAAP//AAABAA=="/>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P//////////MAAAABQAAAAAAAAAAAD//wAAAQAAAP//AAABAA=="/>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cap="none"/>
            </a:lvl1pPr>
          </a:lstStyle>
          <a:p>
            <a:pPr/>
            <a:fld id="{3F2620E9-A7D2-73D6-9C9E-51836ED06A04}" type="datetime1">
              <a:t/>
            </a:fld>
          </a:p>
        </p:txBody>
      </p:sp>
      <p:sp>
        <p:nvSpPr>
          <p:cNvPr id="5" name="Foot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P//////////MAAAABQAAAAAAAAAAAD//wAAAQAAAP//AAABAA=="/>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cap="none"/>
            </a:lvl1pPr>
          </a:lstStyle>
          <a:p>
            <a:pPr/>
          </a:p>
        </p:txBody>
      </p:sp>
      <p:sp>
        <p:nvSpPr>
          <p:cNvPr id="6" name="SlideNumberArea1"/>
          <p:cNvSpPr>
            <a:spLocks noGrp="1" noChangeArrowheads="1"/>
            <a:extLst>
              <a:ext uri="smNativeData">
                <pr:smNativeData xmlns:pr="smNativeData" xmlns="smNativeData" val="SMDATA_16_GPy/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P//////////MAAAABQAAAAAAAAAAAD//wAAAQAAAP//AAABAA=="/>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cap="none"/>
            </a:lvl1pPr>
          </a:lstStyle>
          <a:p>
            <a:pPr/>
            <a:fld id="{3F2634F5-BBD2-73C2-9C9E-4D977AD06A18}" type="slidenum">
              <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marR="0" indent="0" algn="ctr" defTabSz="457200">
        <a:lnSpc>
          <a:spcPct val="100000"/>
        </a:lnSpc>
        <a:spcBef>
          <a:spcPts val="0"/>
        </a:spcBef>
        <a:spcAft>
          <a:spcPts val="0"/>
        </a:spcAft>
        <a:buNone/>
        <a:tabLst/>
        <a:defRPr sz="4400" b="0" i="0" u="none" strike="noStrike" kern="1" cap="none" spc="0" baseline="0">
          <a:solidFill>
            <a:schemeClr val="tx2"/>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titleStyle>
    <p:bodyStyle>
      <a:lvl1pPr marL="342900" marR="0" indent="-342900" algn="l" defTabSz="457200">
        <a:lnSpc>
          <a:spcPct val="100000"/>
        </a:lnSpc>
        <a:spcBef>
          <a:spcPts val="0"/>
        </a:spcBef>
        <a:spcAft>
          <a:spcPts val="0"/>
        </a:spcAft>
        <a:buClrTx/>
        <a:buSzTx/>
        <a:buFontTx/>
        <a:buChar char="•"/>
        <a:tabLst/>
        <a:defRPr sz="3200" b="0" i="0" u="none" strike="noStrike" kern="1" cap="none" spc="0" baseline="0">
          <a:solidFill>
            <a:schemeClr val="tx1"/>
          </a:solidFill>
          <a:effectLst/>
          <a:latin typeface="Calibri" pitchFamily="2" charset="0"/>
          <a:ea typeface="SimSun" pitchFamily="0" charset="0"/>
          <a:cs typeface="Times New Roman" pitchFamily="1" charset="0"/>
        </a:defRPr>
      </a:lvl1pPr>
      <a:lvl2pPr marL="742950" marR="0" indent="-285750" algn="l" defTabSz="457200">
        <a:lnSpc>
          <a:spcPct val="100000"/>
        </a:lnSpc>
        <a:spcBef>
          <a:spcPts val="0"/>
        </a:spcBef>
        <a:spcAft>
          <a:spcPts val="0"/>
        </a:spcAft>
        <a:buClrTx/>
        <a:buSzTx/>
        <a:buFontTx/>
        <a:buChar char="–"/>
        <a:tabLst/>
        <a:defRPr sz="2800" b="0" i="0" u="none" strike="noStrike" kern="1" cap="none" spc="0" baseline="0">
          <a:solidFill>
            <a:schemeClr val="tx1"/>
          </a:solidFill>
          <a:effectLst/>
          <a:latin typeface="Calibri" pitchFamily="2" charset="0"/>
          <a:ea typeface="SimSun" pitchFamily="0" charset="0"/>
          <a:cs typeface="Times New Roman" pitchFamily="1" charset="0"/>
        </a:defRPr>
      </a:lvl2pPr>
      <a:lvl3pPr marL="1143000" marR="0" indent="-228600" algn="l" defTabSz="457200">
        <a:lnSpc>
          <a:spcPct val="100000"/>
        </a:lnSpc>
        <a:spcBef>
          <a:spcPts val="0"/>
        </a:spcBef>
        <a:spcAft>
          <a:spcPts val="0"/>
        </a:spcAft>
        <a:buClrTx/>
        <a:buSzTx/>
        <a:buFontTx/>
        <a:buChar char="•"/>
        <a:tabLst/>
        <a:defRPr sz="2400" b="0" i="0" u="none" strike="noStrike" kern="1" cap="none" spc="0" baseline="0">
          <a:solidFill>
            <a:schemeClr val="tx1"/>
          </a:solidFill>
          <a:effectLst/>
          <a:latin typeface="Calibri" pitchFamily="2" charset="0"/>
          <a:ea typeface="SimSun" pitchFamily="0" charset="0"/>
          <a:cs typeface="Times New Roman" pitchFamily="1" charset="0"/>
        </a:defRPr>
      </a:lvl3pPr>
      <a:lvl4pPr marL="16002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4pPr>
      <a:lvl5pPr marL="20574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5pPr>
      <a:lvl6pPr marL="25146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6pPr>
      <a:lvl7pPr marL="29718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7pPr>
      <a:lvl8pPr marL="34290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8pPr>
      <a:lvl9pPr marL="38862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9pPr>
    </p:bodyStyle>
    <p:otherStyle>
      <a:lvl1pPr marL="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Linie3"/>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P8AAA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P8AAAB/f38AgICAA8zMzADAwP8Af39/AAAAAAAAAAAAAAAAAAAAAAAAAAAAIQAAABgAAAAUAAAAAwgAAC8BAABPDQAALwEAABAAAAAmAAAACAAAAP//////////MAAAABQAAAAAAAAAAAD//wAAAQAAAP//AAABAA=="/>
              </a:ext>
            </a:extLst>
          </p:cNvSpPr>
          <p:nvPr/>
        </p:nvSpPr>
        <p:spPr>
          <a:xfrm flipV="1">
            <a:off x="1302385" y="192405"/>
            <a:ext cx="861060" cy="0"/>
          </a:xfrm>
          <a:prstGeom prst="line">
            <a:avLst/>
          </a:prstGeom>
          <a:noFill/>
          <a:ln w="50800" cap="flat" cmpd="sng" algn="ctr">
            <a:solidFill>
              <a:srgbClr val="FF0000"/>
            </a:solidFill>
            <a:prstDash val="solid"/>
            <a:headEnd type="none"/>
            <a:tailEnd type="none"/>
          </a:ln>
          <a:effectLst/>
        </p:spPr>
      </p:sp>
      <p:sp>
        <p:nvSpPr>
          <p:cNvPr id="3" name="Linie28"/>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Tw0AAC8BAABmEAAALwEAABAAAAAmAAAACAAAAP//////////MAAAABQAAAAAAAAAAAD//wAAAQAAAP//AAABAA=="/>
              </a:ext>
            </a:extLst>
          </p:cNvSpPr>
          <p:nvPr/>
        </p:nvSpPr>
        <p:spPr>
          <a:xfrm flipV="1">
            <a:off x="2163445" y="192405"/>
            <a:ext cx="502285" cy="0"/>
          </a:xfrm>
          <a:prstGeom prst="line">
            <a:avLst/>
          </a:prstGeom>
          <a:noFill/>
          <a:ln w="50800" cap="flat" cmpd="sng" algn="ctr">
            <a:solidFill>
              <a:srgbClr val="0000FF"/>
            </a:solidFill>
            <a:prstDash val="solid"/>
            <a:headEnd type="none"/>
            <a:tailEnd type="none"/>
          </a:ln>
          <a:effectLst/>
        </p:spPr>
      </p:sp>
      <p:sp>
        <p:nvSpPr>
          <p:cNvPr id="4" name="Linie20"/>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yRgAAC8BAAAVHgAALwEAABAAAAAmAAAACAAAAP//////////MAAAABQAAAAAAAAAAAD//wAAAQAAAP//AAABAA=="/>
              </a:ext>
            </a:extLst>
          </p:cNvSpPr>
          <p:nvPr/>
        </p:nvSpPr>
        <p:spPr>
          <a:xfrm flipV="1">
            <a:off x="4029075" y="192405"/>
            <a:ext cx="861060" cy="0"/>
          </a:xfrm>
          <a:prstGeom prst="line">
            <a:avLst/>
          </a:prstGeom>
          <a:noFill/>
          <a:ln w="50800" cap="flat" cmpd="sng" algn="ctr">
            <a:solidFill>
              <a:srgbClr val="0000FF"/>
            </a:solidFill>
            <a:prstDash val="solid"/>
            <a:headEnd type="none"/>
            <a:tailEnd type="none"/>
          </a:ln>
          <a:effectLst/>
        </p:spPr>
      </p:sp>
      <p:sp>
        <p:nvSpPr>
          <p:cNvPr id="5" name="Linie21"/>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SiAAAC8BAACWJQAALwEAABAAAAAmAAAACAAAAP//////////MAAAABQAAAAAAAAAAAD//wAAAQAAAP//AAABAA=="/>
              </a:ext>
            </a:extLst>
          </p:cNvSpPr>
          <p:nvPr/>
        </p:nvSpPr>
        <p:spPr>
          <a:xfrm flipV="1">
            <a:off x="5248910" y="192405"/>
            <a:ext cx="861060" cy="0"/>
          </a:xfrm>
          <a:prstGeom prst="line">
            <a:avLst/>
          </a:prstGeom>
          <a:noFill/>
          <a:ln w="50800" cap="flat" cmpd="sng" algn="ctr">
            <a:solidFill>
              <a:srgbClr val="007F7F"/>
            </a:solidFill>
            <a:prstDash val="solid"/>
            <a:headEnd type="none"/>
            <a:tailEnd type="none"/>
          </a:ln>
          <a:effectLst/>
        </p:spPr>
      </p:sp>
      <p:sp>
        <p:nvSpPr>
          <p:cNvPr id="6" name="Linie22"/>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0BQAAC8BAADJGAAALwEAABAAAAAmAAAACAAAAP//////////MAAAABQAAAAAAAAAAAD//wAAAQAAAP//AAABAA=="/>
              </a:ext>
            </a:extLst>
          </p:cNvSpPr>
          <p:nvPr/>
        </p:nvSpPr>
        <p:spPr>
          <a:xfrm flipV="1">
            <a:off x="3383280" y="192405"/>
            <a:ext cx="645795" cy="0"/>
          </a:xfrm>
          <a:prstGeom prst="line">
            <a:avLst/>
          </a:prstGeom>
          <a:noFill/>
          <a:ln w="50800" cap="flat" cmpd="sng" algn="ctr">
            <a:solidFill>
              <a:srgbClr val="007F7F"/>
            </a:solidFill>
            <a:prstDash val="solid"/>
            <a:headEnd type="none"/>
            <a:tailEnd type="none"/>
          </a:ln>
          <a:effectLst/>
        </p:spPr>
      </p:sp>
      <p:sp>
        <p:nvSpPr>
          <p:cNvPr id="7" name="Linie23"/>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XQUAAC8BAAADCAAALwEAABAAAAAmAAAACAAAAP//////////MAAAABQAAAAAAAAAAAD//wAAAQAAAP//AAABAA=="/>
              </a:ext>
            </a:extLst>
          </p:cNvSpPr>
          <p:nvPr/>
        </p:nvSpPr>
        <p:spPr>
          <a:xfrm flipV="1">
            <a:off x="871855" y="192405"/>
            <a:ext cx="430530" cy="0"/>
          </a:xfrm>
          <a:prstGeom prst="line">
            <a:avLst/>
          </a:prstGeom>
          <a:noFill/>
          <a:ln w="50800" cap="flat" cmpd="sng" algn="ctr">
            <a:solidFill>
              <a:srgbClr val="0000FF"/>
            </a:solidFill>
            <a:prstDash val="solid"/>
            <a:headEnd type="none"/>
            <a:tailEnd type="none"/>
          </a:ln>
          <a:effectLst/>
        </p:spPr>
      </p:sp>
      <p:grpSp>
        <p:nvGrpSpPr>
          <p:cNvPr id="8" name="Gruppe3"/>
          <p:cNvGrpSpPr>
            <a:extLst>
              <a:ext uri="smNativeData">
                <pr:smNativeData xmlns:pr="smNativeData" xmlns="smNativeData" val="SMDATA_6_GPy/YhMAAAAlAAAAAQAAAA8BAAAAkAAAAEgAAACQAAAASAAAAAAAAAAAAAAAAAAAABcAAAAUAAAAAAAAAAAAAAD/fwAA/38AAAAAAAAJAAAABAAAACIEAgAfAAAAVAAAAAAAAAAAAAAAAAAAAAAAAAAAAAAAAAAAAAAAAAAAAAAAAAAAAAAAAAAAAAAAAAAAAAAAAAAAAAAAAAAAAAAAAAAAAAAAAAAAAAAAAAAAAAAAAAAAACEAAAAYAAAAFAAAAF0FAADtCwAAliUAAO0LAAAQAAAAJgAAAAgAAAD/////AAAAAA=="/>
              </a:ext>
            </a:extLst>
          </p:cNvGrpSpPr>
          <p:nvPr/>
        </p:nvGrpSpPr>
        <p:grpSpPr>
          <a:xfrm>
            <a:off x="871855" y="1938655"/>
            <a:ext cx="5238115" cy="0"/>
            <a:chOff x="871855" y="1938655"/>
            <a:chExt cx="5238115" cy="0"/>
          </a:xfrm>
        </p:grpSpPr>
        <p:sp>
          <p:nvSpPr>
            <p:cNvPr id="14" name="Linie7"/>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P8AAA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Vn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P8AAAB/f38AgICAA8zMzADAwP8Af39/AAAAAAAAAAAAAAAAAAAAAAAAAAAAIQAAABgAAAAUAAAAAwgAAO0LAABPDQAA7QsAAAAAAAAmAAAACAAAAP//////////MAAAABQAAAAAAAAAAAD//wAAAQAAAP//AAABAA=="/>
                </a:ext>
              </a:extLst>
            </p:cNvSpPr>
            <p:nvPr/>
          </p:nvSpPr>
          <p:spPr>
            <a:xfrm flipV="1">
              <a:off x="1302385" y="1938655"/>
              <a:ext cx="861060" cy="0"/>
            </a:xfrm>
            <a:prstGeom prst="line">
              <a:avLst/>
            </a:prstGeom>
            <a:noFill/>
            <a:ln w="50800" cap="flat" cmpd="sng" algn="ctr">
              <a:solidFill>
                <a:srgbClr val="FF0000"/>
              </a:solidFill>
              <a:prstDash val="solid"/>
              <a:headEnd type="none"/>
              <a:tailEnd type="none"/>
            </a:ln>
            <a:effectLst/>
          </p:spPr>
        </p:sp>
        <p:sp>
          <p:nvSpPr>
            <p:cNvPr id="13" name="Linie8"/>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Tw0AAO0LAABmEAAA7QsAAAAAAAAmAAAACAAAAP//////////MAAAABQAAAAAAAAAAAD//wAAAQAAAP//AAABAA=="/>
                </a:ext>
              </a:extLst>
            </p:cNvSpPr>
            <p:nvPr/>
          </p:nvSpPr>
          <p:spPr>
            <a:xfrm flipV="1">
              <a:off x="2163445" y="1938655"/>
              <a:ext cx="502285" cy="0"/>
            </a:xfrm>
            <a:prstGeom prst="line">
              <a:avLst/>
            </a:prstGeom>
            <a:noFill/>
            <a:ln w="50800" cap="flat" cmpd="sng" algn="ctr">
              <a:solidFill>
                <a:srgbClr val="0000FF"/>
              </a:solidFill>
              <a:prstDash val="solid"/>
              <a:headEnd type="none"/>
              <a:tailEnd type="none"/>
            </a:ln>
            <a:effectLst/>
          </p:spPr>
        </p:sp>
        <p:sp>
          <p:nvSpPr>
            <p:cNvPr id="12" name="Linie25"/>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yRgAAO0LAAAVHgAA7QsAAAAAAAAmAAAACAAAAP//////////MAAAABQAAAAAAAAAAAD//wAAAQAAAP//AAABAA=="/>
                </a:ext>
              </a:extLst>
            </p:cNvSpPr>
            <p:nvPr/>
          </p:nvSpPr>
          <p:spPr>
            <a:xfrm flipV="1">
              <a:off x="4029075" y="1938655"/>
              <a:ext cx="861060" cy="0"/>
            </a:xfrm>
            <a:prstGeom prst="line">
              <a:avLst/>
            </a:prstGeom>
            <a:noFill/>
            <a:ln w="50800" cap="flat" cmpd="sng" algn="ctr">
              <a:solidFill>
                <a:srgbClr val="0000FF"/>
              </a:solidFill>
              <a:prstDash val="solid"/>
              <a:headEnd type="none"/>
              <a:tailEnd type="none"/>
            </a:ln>
            <a:effectLst/>
          </p:spPr>
        </p:sp>
        <p:sp>
          <p:nvSpPr>
            <p:cNvPr id="11" name="Linie26"/>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SiAAAO0LAACWJQAA7QsAAAAAAAAmAAAACAAAAP//////////MAAAABQAAAAAAAAAAAD//wAAAQAAAP//AAABAA=="/>
                </a:ext>
              </a:extLst>
            </p:cNvSpPr>
            <p:nvPr/>
          </p:nvSpPr>
          <p:spPr>
            <a:xfrm flipV="1">
              <a:off x="5248910" y="1938655"/>
              <a:ext cx="861060" cy="0"/>
            </a:xfrm>
            <a:prstGeom prst="line">
              <a:avLst/>
            </a:prstGeom>
            <a:noFill/>
            <a:ln w="50800" cap="flat" cmpd="sng" algn="ctr">
              <a:solidFill>
                <a:srgbClr val="007F7F"/>
              </a:solidFill>
              <a:prstDash val="solid"/>
              <a:headEnd type="none"/>
              <a:tailEnd type="none"/>
            </a:ln>
            <a:effectLst/>
          </p:spPr>
        </p:sp>
        <p:sp>
          <p:nvSpPr>
            <p:cNvPr id="10" name="Linie1"/>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9BL0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0BQAAO0LAADJGAAA7QsAAAAAAAAmAAAACAAAAP//////////MAAAABQAAAAAAAAAAAD//wAAAQAAAP//AAABAA=="/>
                </a:ext>
              </a:extLst>
            </p:cNvSpPr>
            <p:nvPr/>
          </p:nvSpPr>
          <p:spPr>
            <a:xfrm flipV="1">
              <a:off x="3383280" y="1938655"/>
              <a:ext cx="645795" cy="0"/>
            </a:xfrm>
            <a:prstGeom prst="line">
              <a:avLst/>
            </a:prstGeom>
            <a:noFill/>
            <a:ln w="50800" cap="flat" cmpd="sng" algn="ctr">
              <a:solidFill>
                <a:srgbClr val="007F7F"/>
              </a:solidFill>
              <a:prstDash val="solid"/>
              <a:headEnd type="none"/>
              <a:tailEnd type="none"/>
            </a:ln>
            <a:effectLst/>
          </p:spPr>
        </p:sp>
        <p:sp>
          <p:nvSpPr>
            <p:cNvPr id="9" name="Linie2"/>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KL2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XQUAAO0LAAADCAAA7QsAAAAAAAAmAAAACAAAAP//////////MAAAABQAAAAAAAAAAAD//wAAAQAAAP//AAABAA=="/>
                </a:ext>
              </a:extLst>
            </p:cNvSpPr>
            <p:nvPr/>
          </p:nvSpPr>
          <p:spPr>
            <a:xfrm flipV="1">
              <a:off x="871855" y="1938655"/>
              <a:ext cx="430530" cy="0"/>
            </a:xfrm>
            <a:prstGeom prst="line">
              <a:avLst/>
            </a:prstGeom>
            <a:noFill/>
            <a:ln w="50800" cap="flat" cmpd="sng" algn="ctr">
              <a:solidFill>
                <a:srgbClr val="0000FF"/>
              </a:solidFill>
              <a:prstDash val="solid"/>
              <a:headEnd type="none"/>
              <a:tailEnd type="none"/>
            </a:ln>
            <a:effectLst/>
          </p:spPr>
        </p:sp>
      </p:grpSp>
      <p:sp>
        <p:nvSpPr>
          <p:cNvPr id="15" name="Textbox1"/>
          <p:cNvSpPr txBox="1">
            <a:extLst>
              <a:ext uri="smNativeData">
                <pr:smNativeData xmlns:pr="smNativeData" xmlns="smNativeData" val="SMDATA_16_GPy/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L0F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UysAAHwBAAB1SAAAbAUAAAAgAAAmAAAACAAAAP//////////MAAAABQAAAAAAAAAAAD//wAAAQAAAP//AAABAA=="/>
              </a:ext>
            </a:extLst>
          </p:cNvSpPr>
          <p:nvPr/>
        </p:nvSpPr>
        <p:spPr>
          <a:xfrm>
            <a:off x="7042785" y="241300"/>
            <a:ext cx="4735830" cy="640080"/>
          </a:xfrm>
          <a:prstGeom prst="rect">
            <a:avLst/>
          </a:prstGeom>
          <a:noFill/>
          <a:ln>
            <a:noFill/>
          </a:ln>
          <a:effectLst/>
        </p:spPr>
        <p:txBody>
          <a:bodyPr vert="horz" wrap="square" numCol="1" spcCol="215900" anchor="t"/>
          <a:lstStyle/>
          <a:p>
            <a:pPr/>
            <a:r>
              <a:t>&lt;--- Bitte diese Linien allesamt markieren und dann gruppieren, sie werden unsichtbar. </a:t>
            </a:r>
          </a:p>
        </p:txBody>
      </p:sp>
      <p:sp>
        <p:nvSpPr>
          <p:cNvPr id="16" name="Textbox2"/>
          <p:cNvSpPr txBox="1">
            <a:extLst>
              <a:ext uri="smNativeData">
                <pr:smNativeData xmlns:pr="smNativeData" xmlns="smNativeData" val="SMDATA_16_GPy/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L0F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UysAANwKAAB1SAAAPBcAAAAgAAAmAAAACAAAAP//////////MAAAABQAAAAAAAAAAAD//wAAAQAAAP//AAABAA=="/>
              </a:ext>
            </a:extLst>
          </p:cNvSpPr>
          <p:nvPr/>
        </p:nvSpPr>
        <p:spPr>
          <a:xfrm>
            <a:off x="7042785" y="1765300"/>
            <a:ext cx="4735830" cy="2011680"/>
          </a:xfrm>
          <a:prstGeom prst="rect">
            <a:avLst/>
          </a:prstGeom>
          <a:noFill/>
          <a:ln>
            <a:noFill/>
          </a:ln>
          <a:effectLst/>
        </p:spPr>
        <p:txBody>
          <a:bodyPr vert="horz" wrap="square" numCol="1" spcCol="215900" anchor="t"/>
          <a:lstStyle/>
          <a:p>
            <a:pPr/>
            <a:r>
              <a:t>&lt;--- Diese Linien wurden bereits gruppiert, wurden unsichtbar. Nach Speichern, Schließen und erneutem Öffnen des Programms kann man sie nun wieder sehen, jedoch lassen sie sich nicht mehr durch Mausklick auswählen, sondern man muss einen Auswahlrahmen um sie herum ziehen um sie auszuwählen. </a:t>
            </a:r>
          </a:p>
        </p:txBody>
      </p:sp>
      <p:grpSp>
        <p:nvGrpSpPr>
          <p:cNvPr id="17" name="Gruppe1"/>
          <p:cNvGrpSpPr>
            <a:extLst>
              <a:ext uri="smNativeData">
                <pr:smNativeData xmlns:pr="smNativeData" xmlns="smNativeData" val="SMDATA_6_GPy/YhMAAAAlAAAAAQAAAC8BAAAAkAAAAEgAAACQAAAASAAAAAAAAAAAAAAAAAAAABcAAAAUAAAAAAAAAAAAAAD/fwAA/38AAAAAAAAJAAAABAAAACIEAgAfAAAAVAAAAAAAAAAAAAAAAAAAAAAAAAAAAAAAAAAAAAAAAAAAAAAAAAAAAAAAAAAAAAAAAAAAAAAAAAAAAAAAAAAAAAAAAAAAAAAAAAAAAAAAAAAAAAAAAAAAACEAAAAYAAAAFAAAAKwFAABaGAAAJCUAANUeAAAAAAAAJgAAAAgAAAD/////AAAAAA=="/>
              </a:ext>
            </a:extLst>
          </p:cNvGrpSpPr>
          <p:nvPr/>
        </p:nvGrpSpPr>
        <p:grpSpPr>
          <a:xfrm>
            <a:off x="922020" y="3958590"/>
            <a:ext cx="5115560" cy="1053465"/>
            <a:chOff x="922020" y="3958590"/>
            <a:chExt cx="5115560" cy="1053465"/>
          </a:xfrm>
        </p:grpSpPr>
        <p:sp>
          <p:nvSpPr>
            <p:cNvPr id="23" name="Linie31"/>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P8AAA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P8AAAB/f38AgICAA8zMzADAwP8Af39/AAAAAAAAAAAAAAAAAAAAAAAAAAAAIQAAABgAAAAUAAAANwgAAEMZAACDDQAAQxkAAAAAAAAmAAAACAAAAP//////////MAAAABQAAAAAAAAAAAD//wAAAQAAAP//AAABAA=="/>
                </a:ext>
              </a:extLst>
            </p:cNvSpPr>
            <p:nvPr/>
          </p:nvSpPr>
          <p:spPr>
            <a:xfrm rot="795772" flipV="1">
              <a:off x="1335405" y="4106545"/>
              <a:ext cx="861060" cy="0"/>
            </a:xfrm>
            <a:prstGeom prst="line">
              <a:avLst/>
            </a:prstGeom>
            <a:noFill/>
            <a:ln w="50800" cap="flat" cmpd="sng" algn="ctr">
              <a:solidFill>
                <a:srgbClr val="FF0000"/>
              </a:solidFill>
              <a:prstDash val="solid"/>
              <a:headEnd type="none"/>
              <a:tailEnd type="none"/>
            </a:ln>
            <a:effectLst/>
          </p:spPr>
        </p:sp>
        <p:sp>
          <p:nvSpPr>
            <p:cNvPr id="22" name="Linie5"/>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Zg0AADkaAAB9EAAAORoAAAAAAAAmAAAACAAAAP//////////MAAAABQAAAAAAAAAAAD//wAAAQAAAP//AAABAA=="/>
                </a:ext>
              </a:extLst>
            </p:cNvSpPr>
            <p:nvPr/>
          </p:nvSpPr>
          <p:spPr>
            <a:xfrm rot="795772" flipV="1">
              <a:off x="2178050" y="4262755"/>
              <a:ext cx="502285" cy="0"/>
            </a:xfrm>
            <a:prstGeom prst="line">
              <a:avLst/>
            </a:prstGeom>
            <a:noFill/>
            <a:ln w="50800" cap="flat" cmpd="sng" algn="ctr">
              <a:solidFill>
                <a:srgbClr val="0000FF"/>
              </a:solidFill>
              <a:prstDash val="solid"/>
              <a:headEnd type="none"/>
              <a:tailEnd type="none"/>
            </a:ln>
            <a:effectLst/>
          </p:spPr>
        </p:sp>
        <p:sp>
          <p:nvSpPr>
            <p:cNvPr id="21" name="Linie4"/>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ihgAABwdAADWHQAAHB0AAAAAAAAmAAAACAAAAP//////////MAAAABQAAAAAAAAAAAD//wAAAQAAAP//AAABAA=="/>
                </a:ext>
              </a:extLst>
            </p:cNvSpPr>
            <p:nvPr/>
          </p:nvSpPr>
          <p:spPr>
            <a:xfrm rot="795772" flipV="1">
              <a:off x="3989070" y="4732020"/>
              <a:ext cx="861060" cy="0"/>
            </a:xfrm>
            <a:prstGeom prst="line">
              <a:avLst/>
            </a:prstGeom>
            <a:noFill/>
            <a:ln w="50800" cap="flat" cmpd="sng" algn="ctr">
              <a:solidFill>
                <a:srgbClr val="0000FF"/>
              </a:solidFill>
              <a:prstDash val="solid"/>
              <a:headEnd type="none"/>
              <a:tailEnd type="none"/>
            </a:ln>
            <a:effectLst/>
          </p:spPr>
        </p:sp>
        <p:sp>
          <p:nvSpPr>
            <p:cNvPr id="20" name="Linie6"/>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2B8AANUeAAAkJQAA1R4AAAAAAAAmAAAACAAAAP//////////MAAAABQAAAAAAAAAAAD//wAAAQAAAP//AAABAA=="/>
                </a:ext>
              </a:extLst>
            </p:cNvSpPr>
            <p:nvPr/>
          </p:nvSpPr>
          <p:spPr>
            <a:xfrm rot="795772" flipV="1">
              <a:off x="5176520" y="5012055"/>
              <a:ext cx="861060" cy="0"/>
            </a:xfrm>
            <a:prstGeom prst="line">
              <a:avLst/>
            </a:prstGeom>
            <a:noFill/>
            <a:ln w="50800" cap="flat" cmpd="sng" algn="ctr">
              <a:solidFill>
                <a:srgbClr val="007F7F"/>
              </a:solidFill>
              <a:prstDash val="solid"/>
              <a:headEnd type="none"/>
              <a:tailEnd type="none"/>
            </a:ln>
            <a:effectLst/>
          </p:spPr>
        </p:sp>
        <p:sp>
          <p:nvSpPr>
            <p:cNvPr id="19" name="Linie15"/>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B/f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B/fwB/f38AgICAA8zMzADAwP8Af39/AAAAAAAAAAAAAAAAAAAAAAAAAAAAIQAAABgAAAAUAAAAsRQAAAwcAACqGAAADBwAAAAAAAAmAAAACAAAAP//////////MAAAABQAAAAAAAAAAAD//wAAAQAAAP//AAABAA=="/>
                </a:ext>
              </a:extLst>
            </p:cNvSpPr>
            <p:nvPr/>
          </p:nvSpPr>
          <p:spPr>
            <a:xfrm rot="795772" flipV="1">
              <a:off x="3363595" y="4559300"/>
              <a:ext cx="645795" cy="0"/>
            </a:xfrm>
            <a:prstGeom prst="line">
              <a:avLst/>
            </a:prstGeom>
            <a:noFill/>
            <a:ln w="50800" cap="flat" cmpd="sng" algn="ctr">
              <a:solidFill>
                <a:srgbClr val="007F7F"/>
              </a:solidFill>
              <a:prstDash val="solid"/>
              <a:headEnd type="none"/>
              <a:tailEnd type="none"/>
            </a:ln>
            <a:effectLst/>
          </p:spPr>
        </p:sp>
        <p:sp>
          <p:nvSpPr>
            <p:cNvPr id="18" name="Linie16"/>
            <p:cNvSpPr>
              <a:extLst>
                <a:ext uri="smNativeData">
                  <pr:smNativeData xmlns:pr="smNativeData" xmlns="smNativeData" val="SMDATA_16_GPy/Yh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wBQ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wB/f38AgICAA8zMzADAwP8Af39/AAAAAAAAAAAAAAAAAAAAAAAAAAAAIQAAABgAAAAUAAAArAUAAFoYAABSCAAAWhgAAAAAAAAmAAAACAAAAP//////////MAAAABQAAAAAAAAAAAD//wAAAQAAAP//AAABAA=="/>
                </a:ext>
              </a:extLst>
            </p:cNvSpPr>
            <p:nvPr/>
          </p:nvSpPr>
          <p:spPr>
            <a:xfrm rot="795772" flipV="1">
              <a:off x="922020" y="3958590"/>
              <a:ext cx="430530" cy="0"/>
            </a:xfrm>
            <a:prstGeom prst="line">
              <a:avLst/>
            </a:prstGeom>
            <a:noFill/>
            <a:ln w="50800" cap="flat" cmpd="sng" algn="ctr">
              <a:solidFill>
                <a:srgbClr val="0000FF"/>
              </a:solidFill>
              <a:prstDash val="solid"/>
              <a:headEnd type="none"/>
              <a:tailEnd type="none"/>
            </a:ln>
            <a:effectLst/>
          </p:spPr>
        </p:sp>
      </p:grpSp>
      <p:sp>
        <p:nvSpPr>
          <p:cNvPr id="24" name="Textbox3"/>
          <p:cNvSpPr txBox="1">
            <a:extLst>
              <a:ext uri="smNativeData">
                <pr:smNativeData xmlns:pr="smNativeData" xmlns="smNativeData" val="SMDATA_16_GPy/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L0F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UysAAOwYAAB1SAAAnCMAAAAgAAAmAAAACAAAAP//////////MAAAABQAAAAAAAAAAAD//wAAAQAAAP//AAABAA=="/>
              </a:ext>
            </a:extLst>
          </p:cNvSpPr>
          <p:nvPr/>
        </p:nvSpPr>
        <p:spPr>
          <a:xfrm>
            <a:off x="7042785" y="4051300"/>
            <a:ext cx="4735830" cy="1737360"/>
          </a:xfrm>
          <a:prstGeom prst="rect">
            <a:avLst/>
          </a:prstGeom>
          <a:noFill/>
          <a:ln>
            <a:noFill/>
          </a:ln>
          <a:effectLst/>
        </p:spPr>
        <p:txBody>
          <a:bodyPr vert="horz" wrap="square" numCol="1" spcCol="215900" anchor="t"/>
          <a:lstStyle/>
          <a:p>
            <a:pPr/>
            <a:r>
              <a:t>&lt;--- Diese Linien wurden gruppiert, gespeichert, neu geöffnet, gedreht (danach waren sie noch immer nicht anklickbar), dann wurde die Gruppierung entfernt und die Linien neu gruppiert. Jetzt kann man wie gewohnt damit arbeiten.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Calibri"/>
        <a:ea typeface="SimSun"/>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LENOVO K1</cp:lastModifiedBy>
  <cp:revision>0</cp:revision>
  <dcterms:created xsi:type="dcterms:W3CDTF">2022-07-02T04:57:46Z</dcterms:created>
  <dcterms:modified xsi:type="dcterms:W3CDTF">2022-07-02T08:04:40Z</dcterms:modified>
</cp:coreProperties>
</file>