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9144000" cy="51435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r:smAppRevision xmlns:pr="smNativeData" dt="1540978471" val="938" rev64="64" revOS="4"/>
  <pr:smFileRevision xmlns:pr="smNativeData" dt="1540978471" val="101"/>
  <p:showPr showNarration="1">
    <p:penClr>
      <a:srgbClr val="0000FF"/>
    </p:penClr>
  </p:showPr>
  <p:extLst>
    <p:ext uri="smNativeData">
      <pr:guideOptions xmlns:pr="smNativeData" dt="154097847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33" d="100"/>
          <a:sy n="133" d="100"/>
        </p:scale>
        <p:origin x="398" y="158"/>
      </p:cViewPr>
      <p:guideLst x="0" y="0"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6" d="100"/>
        <a:sy n="26" d="100"/>
      </p:scale>
      <p:origin x="0" y="0"/>
    </p:cViewPr>
  </p:sorterViewPr>
  <p:notesViewPr>
    <p:cSldViewPr snapToObjects="1" showGuides="1">
      <p:cViewPr>
        <p:scale>
          <a:sx n="133" d="100"/>
          <a:sy n="133" d="100"/>
        </p:scale>
        <p:origin x="398" y="158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NMJAAAINAAAnBAAAAAAAAAmAAAACAAAAAGAAAAAAAAA"/>
              </a:ext>
            </a:extLst>
          </p:cNvSpPr>
          <p:nvPr>
            <p:ph type="ctrTitle"/>
          </p:nvPr>
        </p:nvSpPr>
        <p:spPr>
          <a:xfrm>
            <a:off x="685800" y="1597025"/>
            <a:ext cx="7772400" cy="1102995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gAAO4RAADQLwAABBoAAAAAAAAmAAAACAAAAAGAAAAAAAAA"/>
              </a:ext>
            </a:extLst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w1B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8CEF-A1E0-3D7A-AED0-572FC29E580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AFB2-FCE0-3D59-AED0-0A0CE19E585F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BwNQAARBwAAA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E503-4DE0-3D13-AED0-BB46AB9E58E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AnB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8CA0-EEE0-3D7A-AED0-182FC29E584D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FUUAABCNAAAnRoAAAAAAAAmAAAACAAAAIGAAAAAAAAA"/>
              </a:ext>
            </a:extLst>
          </p:cNvSpPr>
          <p:nvPr>
            <p:ph type="title"/>
          </p:nvPr>
        </p:nvSpPr>
        <p:spPr>
          <a:xfrm>
            <a:off x="722630" y="3305175"/>
            <a:ext cx="7772400" cy="1021080"/>
          </a:xfrm>
        </p:spPr>
        <p:txBody>
          <a:bodyPr vert="horz" wrap="square" numCol="1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gQAAGgNAABCNAAAVRQAAAAAAAAmAAAACAAAAIGAAAAAAAAA"/>
              </a:ext>
            </a:extLst>
          </p:cNvSpPr>
          <p:nvPr>
            <p:ph idx="1"/>
          </p:nvPr>
        </p:nvSpPr>
        <p:spPr>
          <a:xfrm>
            <a:off x="722630" y="2179320"/>
            <a:ext cx="7772400" cy="112585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BF71-3FE0-3D49-AED0-C91CF19E589C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A145-0BE0-3D57-AED0-FD02EF9E58A8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CoGwAARBwAAAAAAAAmAAAACAAAAAGAAAAAAAAA"/>
              </a:ext>
            </a:extLst>
          </p:cNvSpPr>
          <p:nvPr>
            <p:ph sz="half" idx="1"/>
          </p:nvPr>
        </p:nvSpPr>
        <p:spPr>
          <a:xfrm>
            <a:off x="457200" y="1200150"/>
            <a:ext cx="4038600" cy="339471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mBwAAGIHAABwNQAARBwAAAAAAAAmAAAACAAAAAGAAAAAAAAA"/>
              </a:ext>
            </a:extLst>
          </p:cNvSpPr>
          <p:nvPr>
            <p:ph sz="half" idx="2"/>
          </p:nvPr>
        </p:nvSpPr>
        <p:spPr>
          <a:xfrm>
            <a:off x="4648200" y="1200150"/>
            <a:ext cx="4038600" cy="339471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C68B-C5E0-3D30-AED0-3365889E5866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EB9B-D5E0-3D1D-AED0-2348A59E5876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6_J3fZ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BQHAACqGwAACAoAAAAAAAAmAAAACAAAAIGAAAAAAAAA"/>
              </a:ext>
            </a:extLst>
          </p:cNvSpPr>
          <p:nvPr>
            <p:ph idx="1"/>
          </p:nvPr>
        </p:nvSpPr>
        <p:spPr>
          <a:xfrm>
            <a:off x="457200" y="1150620"/>
            <a:ext cx="4039870" cy="48006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bBQ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AgKAACqGwAARBwAAAAAAAAmAAAACAAAAAGAAAAAAAAA"/>
              </a:ext>
            </a:extLst>
          </p:cNvSpPr>
          <p:nvPr>
            <p:ph sz="half" idx="2"/>
          </p:nvPr>
        </p:nvSpPr>
        <p:spPr>
          <a:xfrm>
            <a:off x="457200" y="1630680"/>
            <a:ext cx="4039870" cy="29641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6_J3fZ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BQHAABwNQAACAoAAAAAAAAmAAAACAAAAIGAAAAAAAAA"/>
              </a:ext>
            </a:extLst>
          </p:cNvSpPr>
          <p:nvPr>
            <p:ph idx="3"/>
          </p:nvPr>
        </p:nvSpPr>
        <p:spPr>
          <a:xfrm>
            <a:off x="4646930" y="1150620"/>
            <a:ext cx="4039870" cy="48006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hwAAAgKAABwNQAARBwAAAAAAAAmAAAACAAAAAGAAAAAAAAA"/>
              </a:ext>
            </a:extLst>
          </p:cNvSpPr>
          <p:nvPr>
            <p:ph sz="half" idx="4"/>
          </p:nvPr>
        </p:nvSpPr>
        <p:spPr>
          <a:xfrm>
            <a:off x="4646930" y="1630680"/>
            <a:ext cx="4039870" cy="29641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EAA3-EDE0-3D1C-AED0-1B49A49E584E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E527-69E0-3D13-AED0-9F46AB9E58CA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D075-3BE0-3D26-AED0-CD739E9E5898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D282-CCE0-3D24-AED0-3A719C9E586F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9C91-DFE0-3D6A-AED0-293FD29E587C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8AC9-87E0-3D7C-AED0-7129C49E5824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IBAABSFQAAnwYAAAAAAAAmAAAACAAAAIGAAAAAAAAA"/>
              </a:ext>
            </a:extLst>
          </p:cNvSpPr>
          <p:nvPr>
            <p:ph type="title"/>
          </p:nvPr>
        </p:nvSpPr>
        <p:spPr>
          <a:xfrm>
            <a:off x="457200" y="204470"/>
            <a:ext cx="3008630" cy="87185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/hUAAEIBAABwNQAARBwAAAAAAAAmAAAACAAAAAGAAAAAAAAA"/>
              </a:ext>
            </a:extLst>
          </p:cNvSpPr>
          <p:nvPr>
            <p:ph idx="1"/>
          </p:nvPr>
        </p:nvSpPr>
        <p:spPr>
          <a:xfrm>
            <a:off x="3575050" y="204470"/>
            <a:ext cx="5111750" cy="43903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J8GAABSFQAARBwAAAAAAAAmAAAACAAAAAGAAAAAAAAA"/>
              </a:ext>
            </a:extLst>
          </p:cNvSpPr>
          <p:nvPr>
            <p:ph sz="half" idx="2"/>
          </p:nvPr>
        </p:nvSpPr>
        <p:spPr>
          <a:xfrm>
            <a:off x="457200" y="1076325"/>
            <a:ext cx="3008630" cy="351853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A4CC-82E0-3D52-AED0-7407EA9E5821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FC28-66E0-3D0A-AED0-905FB29E58C5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CYWAADGLAAAwxgAAAAAAAAmAAAACAAAAIGAAAAAAAAA"/>
              </a:ext>
            </a:extLst>
          </p:cNvSpPr>
          <p:nvPr>
            <p:ph type="title"/>
          </p:nvPr>
        </p:nvSpPr>
        <p:spPr>
          <a:xfrm>
            <a:off x="1791970" y="3600450"/>
            <a:ext cx="5486400" cy="42481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NQCAADGLAAA0BUAAAAAAAAmAAAACAAAAAGAAAAAAAAA"/>
              </a:ext>
            </a:extLst>
          </p:cNvSpPr>
          <p:nvPr>
            <p:ph idx="1"/>
          </p:nvPr>
        </p:nvSpPr>
        <p:spPr>
          <a:xfrm>
            <a:off x="1791970" y="459740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BgsAAMMYAADGLAAAehwAAAAAAAAmAAAACAAAAAGAAAAAAAAA"/>
              </a:ext>
            </a:extLst>
          </p:cNvSpPr>
          <p:nvPr>
            <p:ph sz="half" idx="2"/>
          </p:nvPr>
        </p:nvSpPr>
        <p:spPr>
          <a:xfrm>
            <a:off x="1791970" y="4025265"/>
            <a:ext cx="5486400" cy="6038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D880-CEE0-3D2E-AED0-387B969E586D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QAI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CDE4-AAE0-3D3B-AED0-5C6E839E5809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BwNQAARBwAAAAAAAAmAAAACAAAAAIAAAAAAAAA"/>
              </a:ext>
            </a:extLst>
          </p:cNvSpPr>
          <p:nvPr>
            <p:ph idx="1"/>
          </p:nvPr>
        </p:nvSpPr>
        <p:spPr/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EBA5-EBE0-3D1D-AED0-1D48A59E5848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E0E4-AAE0-3D16-AED0-5C43AE9E5809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990v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CgAAEQBAABwNQAARBwAAAAAAAAmAAAACAAAAIMAAAAAAAAA"/>
              </a:ext>
            </a:extLst>
          </p:cNvSpPr>
          <p:nvPr>
            <p:ph type="title"/>
          </p:nvPr>
        </p:nvSpPr>
        <p:spPr>
          <a:xfrm>
            <a:off x="6629400" y="205740"/>
            <a:ext cx="2057400" cy="438912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990v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DYJwAARBwAAAAAAAAmAAAACAAAAAMAAAAAAAAA"/>
              </a:ext>
            </a:extLst>
          </p:cNvSpPr>
          <p:nvPr>
            <p:ph idx="1"/>
          </p:nvPr>
        </p:nvSpPr>
        <p:spPr>
          <a:xfrm>
            <a:off x="457200" y="205740"/>
            <a:ext cx="6019800" cy="4389120"/>
          </a:xfrm>
        </p:spPr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/v7/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AAAAAAAAAAA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D68B79B-D5E0-3D41-AED0-2314F99E587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+K1v8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AAAAAAAAA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D68E975-3BE0-3D1F-AED0-CD4AA79E5898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EQBAABwNQAAigYAAAAAAAAmAAAACAAAAP//////////"/>
              </a:ext>
            </a:extLst>
          </p:cNvSpPr>
          <p:nvPr>
            <p:ph type="title"/>
          </p:nvPr>
        </p:nvSpPr>
        <p:spPr>
          <a:xfrm>
            <a:off x="457200" y="205740"/>
            <a:ext cx="8229600" cy="857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6_J3fZ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GIHAABwNQAARBwAAAAAAAAmAAAACAAAAP//////////"/>
              </a:ext>
            </a:extLst>
          </p:cNvSpPr>
          <p:nvPr>
            <p:ph type="body" idx="1"/>
          </p:nvPr>
        </p:nvSpPr>
        <p:spPr>
          <a:xfrm>
            <a:off x="457200" y="1200150"/>
            <a:ext cx="8229600" cy="33947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0AIAAFQdAADwDwAAAh8AAAAAAAAmAAAACAAAAP//////////"/>
              </a:ext>
            </a:extLst>
          </p:cNvSpPr>
          <p:nvPr>
            <p:ph type="dt" sz="quarter" idx="2"/>
          </p:nvPr>
        </p:nvSpPr>
        <p:spPr>
          <a:xfrm>
            <a:off x="457200" y="4767580"/>
            <a:ext cx="2133600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0D688F37-79E0-3D79-AED0-8F2CC19E58D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BMAAFQdAAAIJQAAAh8AAAAAAAAmAAAACAAAAP//////////"/>
              </a:ext>
            </a:extLst>
          </p:cNvSpPr>
          <p:nvPr>
            <p:ph type="ftr" sz="quarter" idx="3"/>
          </p:nvPr>
        </p:nvSpPr>
        <p:spPr>
          <a:xfrm>
            <a:off x="3124200" y="4767580"/>
            <a:ext cx="2895600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  <a:r>
              <a:t/>
            </a: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6_J3fZ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CgAAFQdAABwNQAAAh8AAAAAAAAmAAAACAAAAP//////////"/>
              </a:ext>
            </a:extLst>
          </p:cNvSpPr>
          <p:nvPr>
            <p:ph type="sldNum" sz="quarter" idx="4"/>
          </p:nvPr>
        </p:nvSpPr>
        <p:spPr>
          <a:xfrm>
            <a:off x="6553200" y="4767580"/>
            <a:ext cx="2133600" cy="2730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0D68DF95-DBE0-3D29-AED0-2D7C919E587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1"/>
          <p:cNvPicPr>
            <a:picLocks noChangeAspect="1"/>
            <a:extLst>
              <a:ext uri="smNativeData">
                <pr:smNativeData xmlns:pr="smNativeData" val="SMDATA_18_J3fZWx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3AHgADAAAABAAAAAAAAAAAAAAAAA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PX////1////SzgAAKUfAAAA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-6985" y="-6985"/>
            <a:ext cx="9157970" cy="515112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1"/>
          <p:cNvSpPr txBox="1">
            <a:extLst>
              <a:ext uri="smNativeData">
                <pr:smNativeData xmlns:pr="smNativeData" val="SMDATA_16_J3fZWxMAAAAlAAAAEg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NwIAAD/fwAA/38AAAAAAAAJAAAABAAAAAAAAAAMAAAAEAAAAAAAAAAAAAAAA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8gcAAFMBAAC8NgAAcw8AAAAAAAAmAAAACAAAAP//////////"/>
              </a:ext>
            </a:extLst>
          </p:cNvSpPr>
          <p:nvPr/>
        </p:nvSpPr>
        <p:spPr>
          <a:xfrm>
            <a:off x="1291590" y="215265"/>
            <a:ext cx="7606030" cy="22961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/>
          <a:lstStyle/>
          <a:p>
            <a:pPr>
              <a:defRPr sz="4800">
                <a:solidFill>
                  <a:schemeClr val="bg1"/>
                </a:solidFill>
                <a:latin typeface="AtmaSerifOT-Bold" pitchFamily="3" charset="0"/>
                <a:ea typeface="AtmaSerifOT-Bold" pitchFamily="3" charset="0"/>
                <a:cs typeface="AtmaSerifOT-Bold" pitchFamily="3" charset="0"/>
              </a:defRPr>
            </a:pPr>
            <a:r>
              <a:t>Weihnachten heißt</a:t>
            </a:r>
          </a:p>
          <a:p>
            <a:pPr algn="r">
              <a:defRPr sz="4800">
                <a:solidFill>
                  <a:schemeClr val="bg1"/>
                </a:solidFill>
                <a:latin typeface="AtmaSerifOT-BoldIta" pitchFamily="3" charset="0"/>
                <a:ea typeface="AtmaSerifOT-BoldIta" pitchFamily="3" charset="0"/>
                <a:cs typeface="AtmaSerifOT-BoldIta" pitchFamily="3" charset="0"/>
              </a:defRPr>
            </a:pPr>
            <a:r>
              <a:t>nach den Sternen greifen</a:t>
            </a:r>
          </a:p>
          <a:p>
            <a:pPr algn="ctr">
              <a:defRPr>
                <a:solidFill>
                  <a:schemeClr val="bg1"/>
                </a:solidFill>
                <a:latin typeface="AtmaSerifOT-Bold" pitchFamily="3" charset="0"/>
                <a:ea typeface="AtmaSerifOT-Bold" pitchFamily="3" charset="0"/>
                <a:cs typeface="AtmaSerifOT-Bold" pitchFamily="3" charset="0"/>
              </a:defRPr>
            </a:pPr>
            <a:r>
              <a:rPr sz="4800"/>
              <a:t>.................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buck</cp:lastModifiedBy>
  <cp:revision>0</cp:revision>
  <dcterms:created xsi:type="dcterms:W3CDTF">2018-10-31T09:29:28Z</dcterms:created>
  <dcterms:modified xsi:type="dcterms:W3CDTF">2018-10-31T09:34:31Z</dcterms:modified>
</cp:coreProperties>
</file>