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  <p:sldMasterId id="2147483660" r:id="rId6"/>
    <p:sldMasterId id="2147483672" r:id="rId7"/>
  </p:sldMasterIdLst>
  <p:sldIdLst>
    <p:sldId id="258" r:id="rId8"/>
    <p:sldId id="256" r:id="rId9"/>
    <p:sldId id="257" r:id="rId10"/>
  </p:sldIdLst>
  <p:sldSz cx="9144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29790326" val="1035" rev64="64" revOS="1"/>
      <pr:smFileRevision xmlns:pr="smNativeData" xmlns="smNativeData" dt="1629790326" val="101"/>
      <pr:guideOptions xmlns:pr="smNativeData" xmlns="smNativeData" dt="1629790326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71" d="100"/>
          <a:sy n="71" d="100"/>
        </p:scale>
        <p:origin x="362" y="817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5" d="100"/>
        <a:sy n="15" d="100"/>
      </p:scale>
      <p:origin x="0" y="0"/>
    </p:cViewPr>
  </p:sorterViewPr>
  <p:notesViewPr>
    <p:cSldViewPr snapToObjects="1" showGuides="1">
      <p:cViewPr>
        <p:scale>
          <a:sx n="71" d="100"/>
          <a:sy n="71" d="100"/>
        </p:scale>
        <p:origin x="362" y="817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slideMaster" Target="slideMasters/slideMaster3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oNAAAINA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gAAOgXAADQL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993A83F-71B4-C65E-FA2B-870BE6650CD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36E54A7-E9AE-3BA2-E0D6-1FF71A98164A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EA2C31D-5393-F735-DD1A-A5608D542BF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59292E-60D3-0CDF-9DE1-968A67AF6BC3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QQAABwbAABBNA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721995" y="4406900"/>
            <a:ext cx="77724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QQAAOERAABBNA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721995" y="2906395"/>
            <a:ext cx="77724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1F84881-CF9C-ADBE-D240-39EB060E246C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A2FA35F-1187-7A55-C997-E700EDD93FB2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CoG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xwAANgJAABwNQ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647565" y="1600200"/>
            <a:ext cx="40392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9BE98B2-FCE4-EB6E-AA06-0A3BD6485C5F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173DB56-18FC-262D-B2CB-EE78958544BB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HEJAACqGw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ENAACqG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RwAAHEJAABwNQ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4646295" y="1534795"/>
            <a:ext cx="40405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RwAAGENAABwNQ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4646295" y="2174875"/>
            <a:ext cx="40405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D478E8E-C080-1278-CEFF-362DC0B13863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5A6E5D2-9CD8-F313-961E-6A46AB50603F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4971819-57F9-C2EE-B72F-A1BB566141F4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D385277-39F0-6DA4-BE80-CFF11CCE489A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212CD4F-01BF-473B-F1AA-F76E83E407A2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92994CA-84B4-7C62-FA91-7237DADF0C27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4BAABRFQ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79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hUAAK4BAABwNQ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QIAABRFQ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57200" y="1435100"/>
            <a:ext cx="30079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1D46EAF-E1EC-8198-A26C-17CD20225442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F0071A-54D3-A5F1-9D48-A2A449066BF7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MYDAADGLA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AQhAADGLA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45E5065-2BE9-0BA6-A7E6-DDF31EA85188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E1B921-6FC5-B44F-8B59-991AF7177DCC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7376CCC-82FA-629A-B48F-74CF22C14221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59AAE3C-7288-CF58-C622-840DE06C30D1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DX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1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A29CBAD-E397-7C3D-D991-156885DF2F4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1633D78-368C-36CB-C2DB-C09E73953495}" type="slidenum">
              <a:t/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dqAkYR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QAABoNAAAINAAAJhYAABAAAAAmAAAACAAAAP3x////////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dqAk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AgAAOgXAADQLwAAsCIAABAAAAAmAAAACAAAAH1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Hxw////////MAAAABQAAAAAAAAAAAD//wAAAQAAAP//AAABAA=="/>
              </a:ext>
            </a:extLst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5D9F4971-3FB0-CABF-FE27-C9EA0769089C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Hxw////////MAAAABQAAAAAAAAAAAD//wAAAQAAAP//AAABAA=="/>
              </a:ext>
            </a:extLst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Hxw////////MAAAABQAAAAAAAAAAAD//wAAAQAAAP//AAABAA=="/>
              </a:ext>
            </a:extLst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650E5E15-5B88-5BA8-C6B6-ADFD10F830F8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1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DKR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F25E0A7-E9F2-7016-BC9D-1F43AED34A4A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ACE307B-3597-9BC6-D976-C3937E382F96}" type="slidenum">
              <a:t/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BwbAABCNAAAfSMAAA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  <a:lvl2pPr marL="0" indent="0" algn="l">
              <a:buNone/>
              <a:defRPr cap="none">
                <a:solidFill>
                  <a:srgbClr val="000000"/>
                </a:solidFill>
              </a:defRPr>
            </a:lvl2pPr>
            <a:lvl3pPr marL="0" indent="0" algn="l">
              <a:buNone/>
              <a:defRPr cap="none">
                <a:solidFill>
                  <a:srgbClr val="000000"/>
                </a:solidFill>
              </a:defRPr>
            </a:lvl3pPr>
            <a:lvl4pPr marL="0" indent="0" algn="l">
              <a:buNone/>
              <a:defRPr cap="none">
                <a:solidFill>
                  <a:srgbClr val="000000"/>
                </a:solidFill>
              </a:defRPr>
            </a:lvl4pPr>
            <a:lvl5pPr marL="0" indent="0" algn="l">
              <a:buNone/>
              <a:defRPr cap="none">
                <a:solidFill>
                  <a:srgbClr val="000000"/>
                </a:solidFill>
              </a:defRPr>
            </a:lvl5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5Kx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F184751-1FE2-4DB1-ACA0-E9E409EE5ABC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45C2735-7B99-09D1-D7E4-8D8469AA21D8}" type="slidenum">
              <a:t/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RKx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gJAACoGwAAsC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mBwAANgJAABwN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N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573713E-70C8-2687-86CB-86D23F8570D3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N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57A09B-D5D7-0256-99EF-2303EEA16F76}" type="slidenum">
              <a:t/>
            </a:fld>
          </a:p>
        </p:txBody>
      </p:sp>
    </p:spTree>
  </p:cSld>
  <p:clrMapOvr>
    <a:masterClrMapping/>
  </p:clrMapOvr>
</p:sldLayout>
</file>

<file path=ppt/slideLayouts/slideLayout1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3Kx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GENAACqGw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dqAkYRMAAAAlAAAAZAAAAA8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HEJAABwNQAAYQ0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dqAk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GENAABwNQAAsC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F3BD8FB-B5C2-6E2E-8C83-437B96CD7A16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4AK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4Ai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429EAD9-97A9-7C1C-E791-6149A4DF1134}" type="slidenum">
              <a:t/>
            </a:fld>
          </a:p>
        </p:txBody>
      </p:sp>
    </p:spTree>
  </p:cSld>
  <p:clrMapOvr>
    <a:masterClrMapping/>
  </p:clrMapOvr>
</p:sldLayout>
</file>

<file path=ppt/slideLayouts/slideLayout1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pKx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ACE7A50-1EA7-9B8C-E976-E8D934381FBD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275CDE2-AC8F-203B-C1CD-5A6E8383370F}" type="slidenum">
              <a:t/>
            </a:fld>
          </a:p>
        </p:txBody>
      </p:sp>
    </p:spTree>
  </p:cSld>
  <p:clrMapOvr>
    <a:masterClrMapping/>
  </p:clrMapOvr>
</p:sldLayout>
</file>

<file path=ppt/slideLayouts/slideLayout1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58D090C-42B8-D8FF-F635-B4AA477B00E1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DKx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7E045D5-9BFA-B5B3-B458-6DE60B164238}" type="slidenum">
              <a:t/>
            </a:fld>
          </a:p>
        </p:txBody>
      </p:sp>
    </p:spTree>
  </p:cSld>
  <p:clrMapOvr>
    <a:masterClrMapping/>
  </p:clrMapOvr>
</p:sldLayout>
</file>

<file path=ppt/slideLayouts/slideLayout1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4BAABSFQAA1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  <a:lvl2pPr algn="l"/>
            <a:lvl3pPr algn="l"/>
            <a:lvl4pPr algn="l"/>
            <a:lvl5pPr algn="l"/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XKx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QIAABSF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9EA9E3D-73C4-BF68-8A52-853DD01C7CD0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579F67A-34D8-2C00-96C1-C255B88F6097}" type="slidenum">
              <a:t/>
            </a:fld>
          </a:p>
        </p:txBody>
      </p:sp>
    </p:spTree>
  </p:cSld>
  <p:clrMapOvr>
    <a:masterClrMapping/>
  </p:clrMapOvr>
</p:sldLayout>
</file>

<file path=ppt/slideLayouts/slideLayout2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  <a:lvl2pPr algn="l"/>
            <a:lvl3pPr algn="l"/>
            <a:lvl4pPr algn="l"/>
            <a:lvl5pPr algn="l"/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nKh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AQhAADGLAAA+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4F25BE3-ADB9-A7AD-F74A-5BF81504010E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C873E96-D891-D2C8-DF3F-2E9D7071297B}" type="slidenum">
              <a:t/>
            </a:fld>
          </a:p>
        </p:txBody>
      </p:sp>
    </p:spTree>
  </p:cSld>
  <p:clrMapOvr>
    <a:masterClrMapping/>
  </p:clrMapOvr>
</p:sldLayout>
</file>

<file path=ppt/slideLayouts/slideLayout2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lLB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1CA3A0E-40BC-9FCC-F272-B699743C04E3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9AEBDD0-9ED4-FB4B-9A16-681EF3586C3D}" type="slidenum">
              <a:t/>
            </a:fld>
          </a:p>
        </p:txBody>
      </p:sp>
    </p:spTree>
  </p:cSld>
  <p:clrMapOvr>
    <a:masterClrMapping/>
  </p:clrMapOvr>
</p:sldLayout>
</file>

<file path=ppt/slideLayouts/slideLayout2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C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AAAAAAmAAAACAAAAIO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FLB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A96AA10-5EE7-C35C-A92E-A809E4605FFD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726137-79C5-2797-8BCA-8FC22F847DDA}" type="slidenum">
              <a:t/>
            </a:fld>
          </a:p>
        </p:txBody>
      </p:sp>
    </p:spTree>
  </p:cSld>
  <p:clrMapOvr>
    <a:masterClrMapping/>
  </p:clrMapOvr>
</p:sldLayout>
</file>

<file path=ppt/slideLayouts/slideLayout2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dqAkYR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QAABoNAAAINAAAJhYAABAAAAAmAAAACAAAAP3x////////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dqAk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AgAAOgXAADQLwAAsCIAABAAAAAmAAAACAAAAH1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Hxw////////MAAAABQAAAAAAAAAAAD//wAAAQAAAP//AAABAA=="/>
              </a:ext>
            </a:extLst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082D3252-1CE5-78C4-AB95-EA917CDB5DBF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Hxw////////MAAAABQAAAAAAAAAAAD//wAAAQAAAP//AAABAA=="/>
              </a:ext>
            </a:extLst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Hxw////////MAAAABQAAAAAAAAAAAD//wAAAQAAAP//AAABAA=="/>
              </a:ext>
            </a:extLst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12FFC82E-60FF-AA3E-B147-966B860947C3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2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7TR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F129AB3-FD92-476C-DCAA-0B39D4E42A5E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FEC8398-D6C2-B975-8C54-2020CD1A7A75}" type="slidenum">
              <a:t/>
            </a:fld>
          </a:p>
        </p:txBody>
      </p:sp>
    </p:spTree>
  </p:cSld>
  <p:clrMapOvr>
    <a:masterClrMapping/>
  </p:clrMapOvr>
</p:sldLayout>
</file>

<file path=ppt/slideLayouts/slideLayout2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BwbAABCNAAAfSMAAA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  <a:lvl2pPr marL="0" indent="0" algn="l">
              <a:buNone/>
              <a:defRPr cap="none">
                <a:solidFill>
                  <a:srgbClr val="000000"/>
                </a:solidFill>
              </a:defRPr>
            </a:lvl2pPr>
            <a:lvl3pPr marL="0" indent="0" algn="l">
              <a:buNone/>
              <a:defRPr cap="none">
                <a:solidFill>
                  <a:srgbClr val="000000"/>
                </a:solidFill>
              </a:defRPr>
            </a:lvl3pPr>
            <a:lvl4pPr marL="0" indent="0" algn="l">
              <a:buNone/>
              <a:defRPr cap="none">
                <a:solidFill>
                  <a:srgbClr val="000000"/>
                </a:solidFill>
              </a:defRPr>
            </a:lvl4pPr>
            <a:lvl5pPr marL="0" indent="0" algn="l">
              <a:buNone/>
              <a:defRPr cap="none">
                <a:solidFill>
                  <a:srgbClr val="000000"/>
                </a:solidFill>
              </a:defRPr>
            </a:lvl5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jQR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7DD1F8E-C08A-88E9-C465-36BC512B3263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F4637F9-B7F2-13C1-BCFE-419479B04A14}" type="slidenum">
              <a:t/>
            </a:fld>
          </a:p>
        </p:txBody>
      </p:sp>
    </p:spTree>
  </p:cSld>
  <p:clrMapOvr>
    <a:masterClrMapping/>
  </p:clrMapOvr>
</p:sldLayout>
</file>

<file path=ppt/slideLayouts/slideLayout2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F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gJAACoGwAAsC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TKB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mBwAANgJAABwN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6F57EF1-BFAB-A088-E54D-49DD3003131C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80B5285-CB85-5EA4-CBB3-3DF11CFD3D68}" type="slidenum">
              <a:t/>
            </a:fld>
          </a:p>
        </p:txBody>
      </p:sp>
    </p:spTree>
  </p:cSld>
  <p:clrMapOvr>
    <a:masterClrMapping/>
  </p:clrMapOvr>
</p:sldLayout>
</file>

<file path=ppt/slideLayouts/slideLayout2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3CB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GENAACqGw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dqAkYRMAAAAlAAAAZAAAAA8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HEJAABwNQAAYQ0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dqAk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GENAABwNQAAsC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D48BFED-A3F0-1D49-BEF0-551CF1BE4800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2A1D8E2-AC9F-F42E-D119-5A7B9657270F}" type="slidenum">
              <a:t/>
            </a:fld>
          </a:p>
        </p:txBody>
      </p:sp>
    </p:spTree>
  </p:cSld>
  <p:clrMapOvr>
    <a:masterClrMapping/>
  </p:clrMapOvr>
</p:sldLayout>
</file>

<file path=ppt/slideLayouts/slideLayout2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rWh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0D78812-5CFD-827E-B36F-AA2BC62145FF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1ADC990-DEBC-F83F-F215-286A875B047D}" type="slidenum">
              <a:t/>
            </a:fld>
          </a:p>
        </p:txBody>
      </p:sp>
    </p:spTree>
  </p:cSld>
  <p:clrMapOvr>
    <a:masterClrMapping/>
  </p:clrMapOvr>
</p:sldLayout>
</file>

<file path=ppt/slideLayouts/slideLayout2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2208757-199F-7571-D198-EF24C9D627BA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nXB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848ABEE-A0E5-1D5D-ABF0-5608E5BE5D03}" type="slidenum">
              <a:t/>
            </a:fld>
          </a:p>
        </p:txBody>
      </p:sp>
    </p:spTree>
  </p:cSld>
  <p:clrMapOvr>
    <a:masterClrMapping/>
  </p:clrMapOvr>
</p:sldLayout>
</file>

<file path=ppt/slideLayouts/slideLayout3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4BAABSFQAA1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  <a:lvl2pPr algn="l"/>
            <a:lvl3pPr algn="l"/>
            <a:lvl4pPr algn="l"/>
            <a:lvl5pPr algn="l"/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XBh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QIAABSF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58C7BB9-F7D8-D98D-9634-01D8357A6054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F52E89-C7D2-A0D8-9C4D-318D60036A64}" type="slidenum">
              <a:t/>
            </a:fld>
          </a:p>
        </p:txBody>
      </p:sp>
    </p:spTree>
  </p:cSld>
  <p:clrMapOvr>
    <a:masterClrMapping/>
  </p:clrMapOvr>
</p:sldLayout>
</file>

<file path=ppt/slideLayouts/slideLayout3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  <a:lvl2pPr algn="l"/>
            <a:lvl3pPr algn="l"/>
            <a:lvl4pPr algn="l"/>
            <a:lvl5pPr algn="l"/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9cR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AQhAADGLAAA+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EDD6078-36B3-8896-FD65-C0C32E2B0B95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7E6BD4F-01BA-B34B-F45E-F71EF31002A2}" type="slidenum">
              <a:t/>
            </a:fld>
          </a:p>
        </p:txBody>
      </p:sp>
    </p:spTree>
  </p:cSld>
  <p:clrMapOvr>
    <a:masterClrMapping/>
  </p:clrMapOvr>
</p:sldLayout>
</file>

<file path=ppt/slideLayouts/slideLayout3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jcR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E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B60E35E-10C6-3515-88D8-E640AD967EB3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EF5590C-42B3-A0AF-FD4D-B4FA17030BE1}" type="slidenum">
              <a:t/>
            </a:fld>
          </a:p>
        </p:txBody>
      </p:sp>
    </p:spTree>
  </p:cSld>
  <p:clrMapOvr>
    <a:masterClrMapping/>
  </p:clrMapOvr>
</p:sldLayout>
</file>

<file path=ppt/slideLayouts/slideLayout3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C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AAAAAAmAAAACAAAAIO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Bcx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B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CAC382A-64B1-F9CE-FF14-929B765A09C7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B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B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9977FA8-E6E4-C289-AA2F-10DC31615C45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2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theme" Target="../theme/theme2.xml"/></Relationships>
</file>

<file path=ppt/slideMasters/_rels/slideMaster3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23.xml"/><Relationship Id="rId3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6.xml"/><Relationship Id="rId6" Type="http://schemas.openxmlformats.org/officeDocument/2006/relationships/slideLayout" Target="../slideLayouts/slideLayout27.xml"/><Relationship Id="rId7" Type="http://schemas.openxmlformats.org/officeDocument/2006/relationships/slideLayout" Target="../slideLayouts/slideLayout28.xml"/><Relationship Id="rId8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3.xml"/><Relationship Id="rId13" Type="http://schemas.openxmlformats.org/officeDocument/2006/relationships/theme" Target="../theme/theme3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457200" y="6356985"/>
            <a:ext cx="2132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515FECE8-A6BC-0A1A-F2E7-504FA2A9040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3124200" y="6356985"/>
            <a:ext cx="2894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dqAk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071B9D82-CCEA-4E6B-A4A3-3A3ED3ED526F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otherStyle>
  </p:txStyles>
</p:sldMaster>
</file>

<file path=ppt/slideMasters/slideMaster2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dqAkYR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A8FAADCMQAALQUAABAAAAAmAAAACAAAAP//////////MAAAABQAAAAAAAAAAAD//wAAAQAAAP//AAABAA=="/>
              </a:ext>
            </a:extLst>
          </p:cNvSpPr>
          <p:nvPr/>
        </p:nvSpPr>
        <p:spPr>
          <a:xfrm>
            <a:off x="122555" y="822325"/>
            <a:ext cx="7966075" cy="1905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dqAkYR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FgoAADCMQAAbigAABAAAAAmAAAACAAAAP//////////MAAAABQAAAAAAAAAAAD//wAAAQAAAP//AAABAA=="/>
              </a:ext>
            </a:extLst>
          </p:cNvSpPr>
          <p:nvPr/>
        </p:nvSpPr>
        <p:spPr>
          <a:xfrm>
            <a:off x="122555" y="6558280"/>
            <a:ext cx="7966075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dqAkYR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CAzAADNAAAAeDcAACYF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8310880" y="130175"/>
            <a:ext cx="706120" cy="7067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15900" y="992505"/>
            <a:ext cx="8803005" cy="5172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590155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7C179F8E-C091-4269-DFAF-363CD1E12963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790700" y="6572250"/>
            <a:ext cx="55626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17780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6E0AFCCC-8283-5F0A-CDB2-745FB2FC3B21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otherStyle>
  </p:txStyles>
</p:sldMaster>
</file>

<file path=ppt/slideMasters/slideMaster3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dqAkYR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A8FAADCMQAALQUAABAAAAAmAAAACAAAAP//////////MAAAABQAAAAAAAAAAAD//wAAAQAAAP//AAABAA=="/>
              </a:ext>
            </a:extLst>
          </p:cNvSpPr>
          <p:nvPr/>
        </p:nvSpPr>
        <p:spPr>
          <a:xfrm>
            <a:off x="122555" y="822325"/>
            <a:ext cx="7966075" cy="1905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dqAkYR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FgoAADCMQAAbigAABAAAAAmAAAACAAAAP//////////MAAAABQAAAAAAAAAAAD//wAAAQAAAP//AAABAA=="/>
              </a:ext>
            </a:extLst>
          </p:cNvSpPr>
          <p:nvPr/>
        </p:nvSpPr>
        <p:spPr>
          <a:xfrm>
            <a:off x="122555" y="6558280"/>
            <a:ext cx="7966075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dqAkYR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CAzAADNAAAAeDcAACYF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8310880" y="130175"/>
            <a:ext cx="706120" cy="7067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15900" y="992505"/>
            <a:ext cx="8803005" cy="5172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590155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06704481-CFEB-25B2-A5C8-39E70A86536C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790700" y="6572250"/>
            <a:ext cx="55626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17780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064E79A5-EBEB-1B8F-A5F6-1DDA37B85348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8_dqAkYRMAAAAlAAAAEQAAAC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OgaAABuFQAAuB0AAD4Y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373880" y="3483610"/>
            <a:ext cx="457200" cy="4572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Grafik3"/>
          <p:cNvPicPr>
            <a:picLocks noChangeAspect="1"/>
            <a:extLst>
              <a:ext uri="smNativeData">
                <pr:smNativeData xmlns:pr="smNativeData" xmlns="smNativeData" val="SMDATA_18_dqAkYRMAAAAlAAAAEQAAAC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DQTAACKFQAABBYAAFoY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121660" y="3501390"/>
            <a:ext cx="457200" cy="4572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Inhaltsplatzhalter 5"/>
          <p:cNvSpPr>
            <a:spLocks noGrp="1" noChangeArrowheads="1"/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wIAAIkGAAA8LQAAeAkAABAAAAAmAAAACAAAAP//////////MAAAABQAAAAAAAAAAAD//wAAAQAAAP//AAABAA=="/>
              </a:ext>
            </a:extLst>
          </p:cNvSpPr>
          <p:nvPr>
            <p:ph type="obj" idx="4294967295"/>
          </p:nvPr>
        </p:nvSpPr>
        <p:spPr>
          <a:xfrm>
            <a:off x="332105" y="1062355"/>
            <a:ext cx="7021195" cy="47688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>
              <a:spcBef>
                <a:spcPts val="0"/>
              </a:spcBef>
              <a:spcAft>
                <a:spcPts val="1800"/>
              </a:spcAft>
              <a:buNone/>
              <a:defRPr sz="1800" cap="none"/>
            </a:pPr>
            <a:r>
              <a:t>Das Eisberg-Modell</a:t>
            </a:r>
          </a:p>
        </p:txBody>
      </p:sp>
      <p:sp>
        <p:nvSpPr>
          <p:cNvPr id="5" name="AutoForm1"/>
          <p:cNvSpPr>
            <a:extLst>
              <a:ext uri="smNativeData">
                <pr:smNativeData xmlns:pr="smNativeData" xmlns="smNativeData" val="SMDATA_16_dqAkYRMAAAAlAAAAQAE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CYmJgJ/f38A297hA8zMzADAwP8Af39/AAAAAAAAAAAAAAAAAAAAAAAAAAAAIQAAABgAAAAUAAAAhwkAAFYQAABkGAAAfCQAABAAAAAmAAAACAAAAP//////////MAAAABQAAAAAAAAAAAD//wAAAQAAAP//AAABAA=="/>
              </a:ext>
            </a:extLst>
          </p:cNvSpPr>
          <p:nvPr/>
        </p:nvSpPr>
        <p:spPr>
          <a:xfrm>
            <a:off x="1548765" y="2655570"/>
            <a:ext cx="2416175" cy="3275330"/>
          </a:xfrm>
          <a:prstGeom prst="flowChartExtract">
            <a:avLst/>
          </a:prstGeom>
          <a:solidFill>
            <a:schemeClr val="bg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6" name="AutoForm2"/>
          <p:cNvSpPr>
            <a:extLst>
              <a:ext uri="smNativeData">
                <pr:smNativeData xmlns:pr="smNativeData" xmlns="smNativeData" val="SMDATA_16_dqAkYRMAAAAlAAAAQAE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CYmJgJ/f38A297hA8zMzADAwP8Af39/AAAAAAAAAAAAAAAAAAAAAAAAAAAAIQAAABgAAAAUAAAAlxgAAFYQAAB0JwAAfCQAABAAAAAmAAAACAAAAP//////////MAAAABQAAAAAAAAAAAD//wAAAQAAAP//AAABAA=="/>
              </a:ext>
            </a:extLst>
          </p:cNvSpPr>
          <p:nvPr/>
        </p:nvSpPr>
        <p:spPr>
          <a:xfrm>
            <a:off x="3997325" y="2655570"/>
            <a:ext cx="2416175" cy="3275330"/>
          </a:xfrm>
          <a:prstGeom prst="flowChartExtract">
            <a:avLst/>
          </a:prstGeom>
          <a:solidFill>
            <a:schemeClr val="bg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7" name="AutoForm3"/>
          <p:cNvSpPr>
            <a:extLst>
              <a:ext uri="smNativeData">
                <pr:smNativeData xmlns:pr="smNativeData" xmlns="smNativeData" val="SMDATA_16_dqAkYR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QYAAP8QAACBDwAA2xkAABAAAAAmAAAACAAAAP//////////MAAAABQAAAAAAAAAAAD//wAAAQAAAP//AAABAA=="/>
              </a:ext>
            </a:extLst>
          </p:cNvSpPr>
          <p:nvPr/>
        </p:nvSpPr>
        <p:spPr>
          <a:xfrm rot="8100317">
            <a:off x="1080135" y="276288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AutoForm4"/>
          <p:cNvSpPr>
            <a:extLst>
              <a:ext uri="smNativeData">
                <pr:smNativeData xmlns:pr="smNativeData" xmlns="smNativeData" val="SMDATA_16_dqAkYR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YwAAAP0QAAA/CQAA2RkAABAAAAAmAAAACAAAAP//////////MAAAABQAAAAAAAAAAAD//wAAAQAAAP//AAABAA=="/>
              </a:ext>
            </a:extLst>
          </p:cNvSpPr>
          <p:nvPr/>
        </p:nvSpPr>
        <p:spPr>
          <a:xfrm rot="8100317">
            <a:off x="62865" y="276161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9" name="AutoForm5"/>
          <p:cNvSpPr>
            <a:extLst>
              <a:ext uri="smNativeData">
                <pr:smNativeData xmlns:pr="smNativeData" xmlns="smNativeData" val="SMDATA_16_dqAkYR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5QwAAP8QAADBFQAA2xkAABAAAAAmAAAACAAAAP//////////MAAAABQAAAAAAAAAAAD//wAAAQAAAP//AAABAA=="/>
              </a:ext>
            </a:extLst>
          </p:cNvSpPr>
          <p:nvPr/>
        </p:nvSpPr>
        <p:spPr>
          <a:xfrm rot="8100317">
            <a:off x="2096135" y="276288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0" name="AutoForm6"/>
          <p:cNvSpPr>
            <a:extLst>
              <a:ext uri="smNativeData">
                <pr:smNativeData xmlns:pr="smNativeData" xmlns="smNativeData" val="SMDATA_16_dqAkYR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IxMAABARAAD/GwAA7BkAABAAAAAmAAAACAAAAP//////////MAAAABQAAAAAAAAAAAD//wAAAQAAAP//AAABAA=="/>
              </a:ext>
            </a:extLst>
          </p:cNvSpPr>
          <p:nvPr/>
        </p:nvSpPr>
        <p:spPr>
          <a:xfrm rot="8100317">
            <a:off x="3110865" y="277368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1" name="AutoForm7"/>
          <p:cNvSpPr>
            <a:extLst>
              <a:ext uri="smNativeData">
                <pr:smNativeData xmlns:pr="smNativeData" xmlns="smNativeData" val="SMDATA_16_dqAkYR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aBkAABARAABEIgAA7BkAABAAAAAmAAAACAAAAP//////////MAAAABQAAAAAAAAAAAD//wAAAQAAAP//AAABAA=="/>
              </a:ext>
            </a:extLst>
          </p:cNvSpPr>
          <p:nvPr/>
        </p:nvSpPr>
        <p:spPr>
          <a:xfrm rot="8100317">
            <a:off x="4130040" y="277368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2" name="AutoForm8"/>
          <p:cNvSpPr>
            <a:extLst>
              <a:ext uri="smNativeData">
                <pr:smNativeData xmlns:pr="smNativeData" xmlns="smNativeData" val="SMDATA_16_dqAkYR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h8AAA4RAACCKAAA6hkAABAAAAAmAAAACAAAAP//////////MAAAABQAAAAAAAAAAAD//wAAAQAAAP//AAABAA=="/>
              </a:ext>
            </a:extLst>
          </p:cNvSpPr>
          <p:nvPr/>
        </p:nvSpPr>
        <p:spPr>
          <a:xfrm rot="8100317">
            <a:off x="5144770" y="277241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3" name="AutoForm9"/>
          <p:cNvSpPr>
            <a:extLst>
              <a:ext uri="smNativeData">
                <pr:smNativeData xmlns:pr="smNativeData" xmlns="smNativeData" val="SMDATA_16_dqAkYR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5CUAAAwRAADALgAA6BkAABAAAAAmAAAACAAAAP//////////MAAAABQAAAAAAAAAAAD//wAAAQAAAP//AAABAA=="/>
              </a:ext>
            </a:extLst>
          </p:cNvSpPr>
          <p:nvPr/>
        </p:nvSpPr>
        <p:spPr>
          <a:xfrm rot="8100317">
            <a:off x="6159500" y="277114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4" name="Textbox1"/>
          <p:cNvSpPr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wQ0AAIIUAACCFAAAchgAABAAAAAmAAAACAAAAP//////////MAAAABQAAAAAAAAAAAD//wAAAQAAAP//AAABAA=="/>
              </a:ext>
            </a:extLst>
          </p:cNvSpPr>
          <p:nvPr/>
        </p:nvSpPr>
        <p:spPr>
          <a:xfrm>
            <a:off x="2235835" y="3333750"/>
            <a:ext cx="1097915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 cap="none"/>
            </a:pPr>
            <a:r>
              <a:t>Ziele</a:t>
            </a:r>
          </a:p>
          <a:p>
            <a:pPr algn="ctr">
              <a:defRPr sz="1200" cap="none"/>
            </a:pPr>
            <a:r>
              <a:t>Aufgaben</a:t>
            </a:r>
          </a:p>
          <a:p>
            <a:pPr algn="ctr">
              <a:defRPr sz="1200" cap="none"/>
            </a:pPr>
            <a:r>
              <a:t>Positionen</a:t>
            </a:r>
          </a:p>
        </p:txBody>
      </p:sp>
      <p:sp>
        <p:nvSpPr>
          <p:cNvPr id="15" name="Textbox2"/>
          <p:cNvSpPr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tRwAAJ4UAAB2IwAAjhgAABAAAAAmAAAACAAAAP//////////MAAAABQAAAAAAAAAAAD//wAAAQAAAP//AAABAA=="/>
              </a:ext>
            </a:extLst>
          </p:cNvSpPr>
          <p:nvPr/>
        </p:nvSpPr>
        <p:spPr>
          <a:xfrm>
            <a:off x="4666615" y="3351530"/>
            <a:ext cx="1097915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 cap="none"/>
            </a:pPr>
            <a:r>
              <a:t>Ziele</a:t>
            </a:r>
          </a:p>
          <a:p>
            <a:pPr algn="ctr">
              <a:defRPr sz="1200" cap="none"/>
            </a:pPr>
            <a:r>
              <a:t>Aufgaben</a:t>
            </a:r>
          </a:p>
          <a:p>
            <a:pPr algn="ctr">
              <a:defRPr sz="1200" cap="none"/>
            </a:pPr>
            <a:r>
              <a:t>Positionen</a:t>
            </a:r>
          </a:p>
        </p:txBody>
      </p:sp>
      <p:sp>
        <p:nvSpPr>
          <p:cNvPr id="16" name="Textbox3"/>
          <p:cNvSpPr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0AAHQbAABsFAAApCEAABAAAAAmAAAACAAAAP//////////MAAAABQAAAAAAAAAAAD//wAAAQAAAP//AAABAA=="/>
              </a:ext>
            </a:extLst>
          </p:cNvSpPr>
          <p:nvPr/>
        </p:nvSpPr>
        <p:spPr>
          <a:xfrm>
            <a:off x="2221865" y="4462780"/>
            <a:ext cx="1097915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 cap="none"/>
            </a:pPr>
            <a:r>
              <a:t>Interessen</a:t>
            </a:r>
          </a:p>
          <a:p>
            <a:pPr algn="ctr">
              <a:defRPr sz="1200" cap="none"/>
            </a:pPr>
            <a:r>
              <a:t>Bedürfnisse</a:t>
            </a:r>
          </a:p>
          <a:p>
            <a:pPr algn="ctr">
              <a:defRPr sz="1200" cap="none"/>
            </a:pPr>
            <a:r>
              <a:t>Wünsche</a:t>
            </a:r>
          </a:p>
          <a:p>
            <a:pPr algn="ctr">
              <a:defRPr sz="1200" cap="none"/>
            </a:pPr>
            <a:r>
              <a:t>Gefühle</a:t>
            </a:r>
          </a:p>
          <a:p>
            <a:pPr algn="ctr">
              <a:defRPr sz="1200" cap="none"/>
            </a:pPr>
            <a:r>
              <a:t>Werte</a:t>
            </a:r>
          </a:p>
        </p:txBody>
      </p:sp>
      <p:sp>
        <p:nvSpPr>
          <p:cNvPr id="17" name="Textbox4"/>
          <p:cNvSpPr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RwAAJAbAAAuIwAAwCEAABAAAAAmAAAACAAAAP//////////MAAAABQAAAAAAAAAAAD//wAAAQAAAP//AAABAA=="/>
              </a:ext>
            </a:extLst>
          </p:cNvSpPr>
          <p:nvPr/>
        </p:nvSpPr>
        <p:spPr>
          <a:xfrm>
            <a:off x="4620895" y="4480560"/>
            <a:ext cx="1097915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 cap="none"/>
            </a:pPr>
            <a:r>
              <a:t>Interessen</a:t>
            </a:r>
          </a:p>
          <a:p>
            <a:pPr algn="ctr">
              <a:defRPr sz="1200" cap="none"/>
            </a:pPr>
            <a:r>
              <a:t>Bedürfnisse</a:t>
            </a:r>
          </a:p>
          <a:p>
            <a:pPr algn="ctr">
              <a:defRPr sz="1200" cap="none"/>
            </a:pPr>
            <a:r>
              <a:t>Wünsche</a:t>
            </a:r>
          </a:p>
          <a:p>
            <a:pPr algn="ctr">
              <a:defRPr sz="1200" cap="none"/>
            </a:pPr>
            <a:r>
              <a:t>Gefühle</a:t>
            </a:r>
          </a:p>
          <a:p>
            <a:pPr algn="ctr">
              <a:defRPr sz="1200" cap="none"/>
            </a:pPr>
            <a:r>
              <a:t>Werte</a:t>
            </a:r>
          </a:p>
        </p:txBody>
      </p:sp>
      <p:pic>
        <p:nvPicPr>
          <p:cNvPr id="18" name="Grafik2"/>
          <p:cNvPicPr>
            <a:picLocks noChangeAspect="1"/>
            <a:extLst>
              <a:ext uri="smNativeData">
                <pr:smNativeData xmlns:pr="smNativeData" xmlns="smNativeData" val="SMDATA_18_dqAkYR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ACAAI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BgUAABbCwAA4R0AAFEV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3266440" y="1845945"/>
            <a:ext cx="1590675" cy="1619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9" name="Textbox5"/>
          <p:cNvSpPr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BUAAAkNAABLHQAAMBIAABAAAAAmAAAACAAAAP//////////MAAAABQAAAAAAAAAAAD//wAAAQAAAP//AAABAA=="/>
              </a:ext>
            </a:extLst>
          </p:cNvSpPr>
          <p:nvPr/>
        </p:nvSpPr>
        <p:spPr>
          <a:xfrm>
            <a:off x="3429000" y="2118995"/>
            <a:ext cx="1332865" cy="8375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cap="none">
                <a:solidFill>
                  <a:schemeClr val="bg1"/>
                </a:solidFill>
              </a:defRPr>
            </a:pPr>
            <a:r>
              <a:t>Konflikt</a:t>
            </a:r>
          </a:p>
        </p:txBody>
      </p:sp>
      <p:sp>
        <p:nvSpPr>
          <p:cNvPr id="20" name="Textbox6"/>
          <p:cNvSpPr txBox="1">
            <a:extLst>
              <a:ext uri="smNativeData">
                <pr:smNativeData xmlns:pr="smNativeData" xmlns="smNativeData" val="SMDATA_16_dqAkYR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KgBAAD/fwAA/38AAAAAAAAJAAAABAAAAHAUmA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iYAAJoVAABCLwAAqhcAABAgAAAmAAAACAAAAP//////////MAAAABQAAAAAAAAAAAD//wAAAQAAAP//AAABAA=="/>
              </a:ext>
            </a:extLst>
          </p:cNvSpPr>
          <p:nvPr/>
        </p:nvSpPr>
        <p:spPr>
          <a:xfrm>
            <a:off x="6216650" y="3511550"/>
            <a:ext cx="1465580" cy="335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600" cap="none"/>
            </a:pPr>
            <a:r>
              <a:t>Sach-Ebene</a:t>
            </a:r>
          </a:p>
        </p:txBody>
      </p:sp>
      <p:sp>
        <p:nvSpPr>
          <p:cNvPr id="21" name="Textbox7"/>
          <p:cNvSpPr txBox="1">
            <a:extLst>
              <a:ext uri="smNativeData">
                <pr:smNativeData xmlns:pr="smNativeData" xmlns="smNativeData" val="SMDATA_16_dqAkYRMAAAAlAAAAE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KgBAAD/fwAA/38AAAAAAAAJAAAABAAAADYJ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CYAADwcAAAMMwAAZh4AABAAAAAmAAAACAAAAP//////////MAAAABQAAAAAAAAAAAD//wAAAQAAAP//AAABAA=="/>
              </a:ext>
            </a:extLst>
          </p:cNvSpPr>
          <p:nvPr/>
        </p:nvSpPr>
        <p:spPr>
          <a:xfrm>
            <a:off x="6215380" y="4589780"/>
            <a:ext cx="2082800" cy="3517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600" cap="none"/>
            </a:pPr>
            <a:r>
              <a:t>Beziehungs-Ebene</a:t>
            </a:r>
          </a:p>
        </p:txBody>
      </p:sp>
      <p:sp>
        <p:nvSpPr>
          <p:cNvPr id="22" name="Textbox8"/>
          <p:cNvSpPr txBox="1">
            <a:extLst>
              <a:ext uri="smNativeData">
                <pr:smNativeData xmlns:pr="smNativeData" xmlns="smNativeData" val="SMDATA_16_dqAkYR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EACAAD/fwAA/38AAAAAAAAJAAAABAAAAHlsZU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sAAAglAAASFwAASCcAABAgAAAmAAAACAAAAP//////////MAAAABQAAAAAAAAAAAD//wAAAQAAAP//AAABAA=="/>
              </a:ext>
            </a:extLst>
          </p:cNvSpPr>
          <p:nvPr/>
        </p:nvSpPr>
        <p:spPr>
          <a:xfrm>
            <a:off x="1805940" y="6019800"/>
            <a:ext cx="194437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800" cap="none"/>
            </a:pPr>
            <a:r>
              <a:t>Konfliktpartner 1</a:t>
            </a:r>
          </a:p>
        </p:txBody>
      </p:sp>
      <p:sp>
        <p:nvSpPr>
          <p:cNvPr id="23" name="Textbox9"/>
          <p:cNvSpPr txBox="1">
            <a:extLst>
              <a:ext uri="smNativeData">
                <pr:smNativeData xmlns:pr="smNativeData" xmlns="smNativeData" val="SMDATA_16_dqAkYR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EAC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JBoAAAYlAAAaJgAARicAABAgAAAmAAAACAAAAP//////////MAAAABQAAAAAAAAAAAD//wAAAQAAAP//AAABAA=="/>
              </a:ext>
            </a:extLst>
          </p:cNvSpPr>
          <p:nvPr/>
        </p:nvSpPr>
        <p:spPr>
          <a:xfrm>
            <a:off x="4249420" y="6018530"/>
            <a:ext cx="194437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800" cap="none"/>
            </a:pPr>
            <a:r>
              <a:t>Konfliktpartner 2</a:t>
            </a:r>
          </a:p>
        </p:txBody>
      </p:sp>
      <p:sp>
        <p:nvSpPr>
          <p:cNvPr id="24" name="Folientext1"/>
          <p:cNvSpPr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IwAAALUCAAALMQAA7AQAABAAAAAmAAAACAAAAP//////////MAAAABQAAAAAAAAAAAD//wAAAQAAAP//AAABAA=="/>
              </a:ext>
            </a:extLst>
          </p:cNvSpPr>
          <p:nvPr/>
        </p:nvSpPr>
        <p:spPr>
          <a:xfrm>
            <a:off x="22225" y="440055"/>
            <a:ext cx="795020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Konflikte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"/>
                            </p:stCondLst>
                            <p:childTnLst>
                              <p:par>
                                <p:cTn id="9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"/>
                            </p:stCondLst>
                            <p:childTnLst>
                              <p:par>
                                <p:cTn id="10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14" grpId="0" build="p" bldLvl="3" animBg="1"/>
      <p:bldP spid="15" grpId="0" build="p" bldLvl="3" animBg="1"/>
      <p:bldP spid="16" grpId="0" build="p" bldLvl="3" animBg="1"/>
      <p:bldP spid="17" grpId="0" build="p" bldLvl="3" animBg="1"/>
      <p:bldP spid="18" grpId="0" animBg="1" advAuto="0"/>
      <p:bldP spid="19" grpId="0" animBg="1" advAuto="0"/>
      <p:bldP spid="20" grpId="0" animBg="1" advAuto="0"/>
      <p:bldP spid="21" grpId="0" animBg="1" advAuto="0"/>
    </p:bldLst>
    <p:extLst>
      <p:ext uri="smNativeData">
        <pr:smNativeData xmlns:pr="smNativeData" xmlns="smNativeData" val="dqAkYRoAAAAFAAAA/v///wEAAAABAAAAAAAAAAAAAAAAAAAAAAAAAAkAAAAAAAAAAQAAAAEAAAAAAAAAAAAAAAAAAAAAAAAADQAAAAEAAAABAAAAAQAAAAAAAAAAAAAAAAAAAAAAAAARAAAAAgAAAAEAAAABAAAAAAAAAAAAAAAAAAAAAAAAABUAAAD+////AQAAAAEAAAAAAAAAAAAAAAAAAAAAAAAAGQAAAAAAAAABAAAAAQAAAAAAAAAAAAAAAAAAAAAAAAAdAAAAAQAAAAEAAAABAAAAAAAAAAAAAAAAAAAAAAAAACEAAAACAAAAAQAAAAEAAAAAAAAAAAAAAAAAAAAAAAAAJQAAAP7///8BAAAAAQAAAAAAAAAAAAAAAAAAAAAAAAApAAAAAAAAAAEAAAABAAAAAAAAAAAAAAAAAAAAAAAAAC0AAAABAAAAAQAAAAEAAAAAAAAAAAAAAAAAAAAAAAAAMQAAAAIAAAABAAAAAQAAAAAAAAAAAAAAAAAAAAAAAAA1AAAAAwAAAAEAAAABAAAAAAAAAAAAAAAAAAAAAAAAADkAAAAEAAAAAQAAAAEAAAAAAAAAAAAAAAAAAAAAAAAAPQAAAP7///8BAAAAAQAAAAAAAAAAAAAAAAAAAAAAAABBAAAAAAAAAAEAAAABAAAAAAAAAAAAAAAAAAAAAAAAAEUAAAABAAAAAQAAAAEAAAAAAAAAAAAAAAAAAAAAAAAASQAAAAIAAAABAAAAAQAAAAAAAAAAAAAAAAAAAAAAAABNAAAAAwAAAAEAAAABAAAAAAAAAAAAAAAAAAAAAAAAAFEAAAAEAAAAAQAAAAEAAAAAAAAAAAAAAAAAAAAAAAAAVQAAAP3///8BAAAAAQAAAAAAAAAAAAAAAAAAAAAAAABZAAAA/f///wEAAAABAAAAAAAAAAAAAAAAAAAAAAAAAF0AAAD9////AQAAAAEAAAAAAAAAAAAAAAAAAAAAAAAAYAAAAP3///8BAAAAAQAAAAAAAAAAAAAAAAAAAAAAAABjAAAA/f///wEAAAABAAAAAAAAAAAAAAAAAAAAAAAAAGYAAAD9////AQAAAAEAAAAAAAAAAAAAAAAAAAAAAAAA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IwAAALUCAAALMQAA7AQAABAAAAAmAAAACAAAAP//////////MAAAABQAAAAAAAAAAAD//wAAAQAAAP//AAABAA=="/>
              </a:ext>
            </a:extLst>
          </p:cNvSpPr>
          <p:nvPr/>
        </p:nvSpPr>
        <p:spPr>
          <a:xfrm>
            <a:off x="22225" y="440055"/>
            <a:ext cx="795020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Konflikte</a:t>
            </a:r>
          </a:p>
        </p:txBody>
      </p:sp>
      <p:pic>
        <p:nvPicPr>
          <p:cNvPr id="3" name="Grafik1"/>
          <p:cNvPicPr>
            <a:picLocks noChangeAspect="1"/>
            <a:extLst>
              <a:ext uri="smNativeData">
                <pr:smNativeData xmlns:pr="smNativeData" xmlns="smNativeData" val="SMDATA_18_dqAkYRMAAAAlAAAAEQAAAC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AC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OgaAABuFQAAuB0AAD4Y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373880" y="3483610"/>
            <a:ext cx="457200" cy="4572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Grafik2"/>
          <p:cNvPicPr>
            <a:picLocks noChangeAspect="1"/>
            <a:extLst>
              <a:ext uri="smNativeData">
                <pr:smNativeData xmlns:pr="smNativeData" xmlns="smNativeData" val="SMDATA_18_dqAkYRMAAAAlAAAAEQAAAC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AC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DQTAACKFQAABBYAAFoY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121660" y="3501390"/>
            <a:ext cx="457200" cy="4572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Objekt1"/>
          <p:cNvSpPr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wIAAIkGAAA8LQAAeAkAABAAAAAmAAAACAAAAP//////////MAAAABQAAAAAAAAAAAD//wAAAQAAAP//AAABAA=="/>
              </a:ext>
            </a:extLst>
          </p:cNvSpPr>
          <p:nvPr/>
        </p:nvSpPr>
        <p:spPr>
          <a:xfrm>
            <a:off x="332105" y="1062355"/>
            <a:ext cx="7021195" cy="47688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800" cap="none"/>
            </a:pPr>
            <a:r>
              <a:t>Das Eisberg-Modell</a:t>
            </a:r>
          </a:p>
        </p:txBody>
      </p:sp>
      <p:sp>
        <p:nvSpPr>
          <p:cNvPr id="6" name="AutoForm1"/>
          <p:cNvSpPr>
            <a:extLst>
              <a:ext uri="smNativeData">
                <pr:smNativeData xmlns:pr="smNativeData" xmlns="smNativeData" val="SMDATA_16_dqAkYRMAAAAlAAAAQAE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CYmJgJ/f38A297hA8zMzADAwP8Af39/AAAAAAAAAAAAAAAAAAAAAAAAAAAAIQAAABgAAAAUAAAAhwkAAFYQAABkGAAAfCQAABAAAAAmAAAACAAAAP//////////MAAAABQAAAAAAAAAAAD//wAAAQAAAP//AAABAA=="/>
              </a:ext>
            </a:extLst>
          </p:cNvSpPr>
          <p:nvPr/>
        </p:nvSpPr>
        <p:spPr>
          <a:xfrm>
            <a:off x="1548765" y="2655570"/>
            <a:ext cx="2416175" cy="3275330"/>
          </a:xfrm>
          <a:prstGeom prst="flowChartExtract">
            <a:avLst/>
          </a:prstGeom>
          <a:solidFill>
            <a:schemeClr val="bg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7" name="AutoForm2"/>
          <p:cNvSpPr>
            <a:extLst>
              <a:ext uri="smNativeData">
                <pr:smNativeData xmlns:pr="smNativeData" xmlns="smNativeData" val="SMDATA_16_dqAkYRMAAAAlAAAAQAE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l1B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CYmJgJ/f38A297hA8zMzADAwP8Af39/AAAAAAAAAAAAAAAAAAAAAAAAAAAAIQAAABgAAAAUAAAAlxgAAFYQAAB0JwAAfCQAABAAAAAmAAAACAAAAP//////////MAAAABQAAAAAAAAAAAD//wAAAQAAAP//AAABAA=="/>
              </a:ext>
            </a:extLst>
          </p:cNvSpPr>
          <p:nvPr/>
        </p:nvSpPr>
        <p:spPr>
          <a:xfrm>
            <a:off x="3997325" y="2655570"/>
            <a:ext cx="2416175" cy="3275330"/>
          </a:xfrm>
          <a:prstGeom prst="flowChartExtract">
            <a:avLst/>
          </a:prstGeom>
          <a:solidFill>
            <a:schemeClr val="bg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AutoForm3"/>
          <p:cNvSpPr>
            <a:extLst>
              <a:ext uri="smNativeData">
                <pr:smNativeData xmlns:pr="smNativeData" xmlns="smNativeData" val="SMDATA_16_dqAkYR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QYAAP8QAACBDwAA2xkAABAAAAAmAAAACAAAAP//////////MAAAABQAAAAAAAAAAAD//wAAAQAAAP//AAABAA=="/>
              </a:ext>
            </a:extLst>
          </p:cNvSpPr>
          <p:nvPr/>
        </p:nvSpPr>
        <p:spPr>
          <a:xfrm rot="8100317">
            <a:off x="1080135" y="276288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9" name="AutoForm4"/>
          <p:cNvSpPr>
            <a:extLst>
              <a:ext uri="smNativeData">
                <pr:smNativeData xmlns:pr="smNativeData" xmlns="smNativeData" val="SMDATA_16_dqAkYR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YwAAAP0QAAA/CQAA2RkAABAAAAAmAAAACAAAAP//////////MAAAABQAAAAAAAAAAAD//wAAAQAAAP//AAABAA=="/>
              </a:ext>
            </a:extLst>
          </p:cNvSpPr>
          <p:nvPr/>
        </p:nvSpPr>
        <p:spPr>
          <a:xfrm rot="8100317">
            <a:off x="62865" y="276161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0" name="AutoForm5"/>
          <p:cNvSpPr>
            <a:extLst>
              <a:ext uri="smNativeData">
                <pr:smNativeData xmlns:pr="smNativeData" xmlns="smNativeData" val="SMDATA_16_dqAkYR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mk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5QwAAP8QAADBFQAA2xkAABAAAAAmAAAACAAAAP//////////MAAAABQAAAAAAAAAAAD//wAAAQAAAP//AAABAA=="/>
              </a:ext>
            </a:extLst>
          </p:cNvSpPr>
          <p:nvPr/>
        </p:nvSpPr>
        <p:spPr>
          <a:xfrm rot="8100317">
            <a:off x="2096135" y="276288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1" name="AutoForm6"/>
          <p:cNvSpPr>
            <a:extLst>
              <a:ext uri="smNativeData">
                <pr:smNativeData xmlns:pr="smNativeData" xmlns="smNativeData" val="SMDATA_16_dqAkYR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IxMAABARAAD/GwAA7BkAABAAAAAmAAAACAAAAP//////////MAAAABQAAAAAAAAAAAD//wAAAQAAAP//AAABAA=="/>
              </a:ext>
            </a:extLst>
          </p:cNvSpPr>
          <p:nvPr/>
        </p:nvSpPr>
        <p:spPr>
          <a:xfrm rot="8100317">
            <a:off x="3110865" y="277368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2" name="AutoForm7"/>
          <p:cNvSpPr>
            <a:extLst>
              <a:ext uri="smNativeData">
                <pr:smNativeData xmlns:pr="smNativeData" xmlns="smNativeData" val="SMDATA_16_dqAkYR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aBkAABARAABEIgAA7BkAABAAAAAmAAAACAAAAP//////////MAAAABQAAAAAAAAAAAD//wAAAQAAAP//AAABAA=="/>
              </a:ext>
            </a:extLst>
          </p:cNvSpPr>
          <p:nvPr/>
        </p:nvSpPr>
        <p:spPr>
          <a:xfrm rot="8100317">
            <a:off x="4130040" y="277368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3" name="AutoForm8"/>
          <p:cNvSpPr>
            <a:extLst>
              <a:ext uri="smNativeData">
                <pr:smNativeData xmlns:pr="smNativeData" xmlns="smNativeData" val="SMDATA_16_dqAkYR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h8AAA4RAACCKAAA6hkAABAAAAAmAAAACAAAAP//////////MAAAABQAAAAAAAAAAAD//wAAAQAAAP//AAABAA=="/>
              </a:ext>
            </a:extLst>
          </p:cNvSpPr>
          <p:nvPr/>
        </p:nvSpPr>
        <p:spPr>
          <a:xfrm rot="8100317">
            <a:off x="5144770" y="277241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4" name="AutoForm9"/>
          <p:cNvSpPr>
            <a:extLst>
              <a:ext uri="smNativeData">
                <pr:smNativeData xmlns:pr="smNativeData" xmlns="smNativeData" val="SMDATA_16_dqAkYR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5CUAAAwRAADALgAA6BkAABAAAAAmAAAACAAAAP//////////MAAAABQAAAAAAAAAAAD//wAAAQAAAP//AAABAA=="/>
              </a:ext>
            </a:extLst>
          </p:cNvSpPr>
          <p:nvPr/>
        </p:nvSpPr>
        <p:spPr>
          <a:xfrm rot="8100317">
            <a:off x="6159500" y="277114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5" name="Rechteck1"/>
          <p:cNvSpPr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Z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wQ0AAIIUAACCFAAAchgAABAAAAAmAAAACAAAAP//////////MAAAABQAAAAAAAAAAAD//wAAAQAAAP//AAABAA=="/>
              </a:ext>
            </a:extLst>
          </p:cNvSpPr>
          <p:nvPr/>
        </p:nvSpPr>
        <p:spPr>
          <a:xfrm>
            <a:off x="2235835" y="3333750"/>
            <a:ext cx="1097915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 cap="none"/>
            </a:pPr>
            <a:r>
              <a:t>Ziele</a:t>
            </a:r>
          </a:p>
          <a:p>
            <a:pPr algn="ctr">
              <a:defRPr sz="1200" cap="none"/>
            </a:pPr>
            <a:r>
              <a:t>Aufgaben</a:t>
            </a:r>
          </a:p>
          <a:p>
            <a:pPr algn="ctr">
              <a:defRPr sz="1200" cap="none"/>
            </a:pPr>
            <a:r>
              <a:t>Positionen</a:t>
            </a:r>
          </a:p>
        </p:txBody>
      </p:sp>
      <p:sp>
        <p:nvSpPr>
          <p:cNvPr id="16" name="Rechteck2"/>
          <p:cNvSpPr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tRwAAJ4UAAB2IwAAjhgAABAAAAAmAAAACAAAAP//////////MAAAABQAAAAAAAAAAAD//wAAAQAAAP//AAABAA=="/>
              </a:ext>
            </a:extLst>
          </p:cNvSpPr>
          <p:nvPr/>
        </p:nvSpPr>
        <p:spPr>
          <a:xfrm>
            <a:off x="4666615" y="3351530"/>
            <a:ext cx="1097915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 cap="none"/>
            </a:pPr>
            <a:r>
              <a:t>Ziele</a:t>
            </a:r>
          </a:p>
          <a:p>
            <a:pPr algn="ctr">
              <a:defRPr sz="1200" cap="none"/>
            </a:pPr>
            <a:r>
              <a:t>Aufgaben</a:t>
            </a:r>
          </a:p>
          <a:p>
            <a:pPr algn="ctr">
              <a:defRPr sz="1200" cap="none"/>
            </a:pPr>
            <a:r>
              <a:t>Positionen</a:t>
            </a:r>
          </a:p>
        </p:txBody>
      </p:sp>
      <p:sp>
        <p:nvSpPr>
          <p:cNvPr id="17" name="Rechteck3"/>
          <p:cNvSpPr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0AAHQbAABsFAAApCEAABAAAAAmAAAACAAAAP//////////MAAAABQAAAAAAAAAAAD//wAAAQAAAP//AAABAA=="/>
              </a:ext>
            </a:extLst>
          </p:cNvSpPr>
          <p:nvPr/>
        </p:nvSpPr>
        <p:spPr>
          <a:xfrm>
            <a:off x="2221865" y="4462780"/>
            <a:ext cx="1097915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 cap="none"/>
            </a:pPr>
            <a:r>
              <a:t>Interessen</a:t>
            </a:r>
          </a:p>
          <a:p>
            <a:pPr algn="ctr">
              <a:defRPr sz="1200" cap="none"/>
            </a:pPr>
            <a:r>
              <a:t>Bedürfnisse</a:t>
            </a:r>
          </a:p>
          <a:p>
            <a:pPr algn="ctr">
              <a:defRPr sz="1200" cap="none"/>
            </a:pPr>
            <a:r>
              <a:t>Wünsche</a:t>
            </a:r>
          </a:p>
          <a:p>
            <a:pPr algn="ctr">
              <a:defRPr sz="1200" cap="none"/>
            </a:pPr>
            <a:r>
              <a:t>Gefühle</a:t>
            </a:r>
          </a:p>
          <a:p>
            <a:pPr algn="ctr">
              <a:defRPr sz="1200" cap="none"/>
            </a:pPr>
            <a:r>
              <a:t>Werte</a:t>
            </a:r>
          </a:p>
        </p:txBody>
      </p:sp>
      <p:sp>
        <p:nvSpPr>
          <p:cNvPr id="18" name="Rechteck4"/>
          <p:cNvSpPr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RwAAJAbAAAuIwAAwCEAABAAAAAmAAAACAAAAP//////////MAAAABQAAAAAAAAAAAD//wAAAQAAAP//AAABAA=="/>
              </a:ext>
            </a:extLst>
          </p:cNvSpPr>
          <p:nvPr/>
        </p:nvSpPr>
        <p:spPr>
          <a:xfrm>
            <a:off x="4620895" y="4480560"/>
            <a:ext cx="1097915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 cap="none"/>
            </a:pPr>
            <a:r>
              <a:t>Interessen</a:t>
            </a:r>
          </a:p>
          <a:p>
            <a:pPr algn="ctr">
              <a:defRPr sz="1200" cap="none"/>
            </a:pPr>
            <a:r>
              <a:t>Bedürfnisse</a:t>
            </a:r>
          </a:p>
          <a:p>
            <a:pPr algn="ctr">
              <a:defRPr sz="1200" cap="none"/>
            </a:pPr>
            <a:r>
              <a:t>Wünsche</a:t>
            </a:r>
          </a:p>
          <a:p>
            <a:pPr algn="ctr">
              <a:defRPr sz="1200" cap="none"/>
            </a:pPr>
            <a:r>
              <a:t>Gefühle</a:t>
            </a:r>
          </a:p>
          <a:p>
            <a:pPr algn="ctr">
              <a:defRPr sz="1200" cap="none"/>
            </a:pPr>
            <a:r>
              <a:t>Werte</a:t>
            </a:r>
          </a:p>
        </p:txBody>
      </p:sp>
      <p:pic>
        <p:nvPicPr>
          <p:cNvPr id="19" name="Grafik3"/>
          <p:cNvPicPr>
            <a:picLocks noChangeAspect="1"/>
            <a:extLst>
              <a:ext uri="smNativeData">
                <pr:smNativeData xmlns:pr="smNativeData" xmlns="smNativeData" val="SMDATA_18_dqAkYR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AC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BgUAABbCwAA4R0AAFEV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3266440" y="1845945"/>
            <a:ext cx="1590675" cy="1619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0" name="Rechteck5"/>
          <p:cNvSpPr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BUAAAkNAABLHQAAMBIAABAAAAAmAAAACAAAAP//////////MAAAABQAAAAAAAAAAAD//wAAAQAAAP//AAABAA=="/>
              </a:ext>
            </a:extLst>
          </p:cNvSpPr>
          <p:nvPr/>
        </p:nvSpPr>
        <p:spPr>
          <a:xfrm>
            <a:off x="3429000" y="2118995"/>
            <a:ext cx="1332865" cy="8375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cap="none">
                <a:solidFill>
                  <a:schemeClr val="bg1"/>
                </a:solidFill>
              </a:defRPr>
            </a:pPr>
            <a:r>
              <a:t>Konflikt</a:t>
            </a:r>
          </a:p>
        </p:txBody>
      </p:sp>
      <p:sp>
        <p:nvSpPr>
          <p:cNvPr id="21" name="Textbox1"/>
          <p:cNvSpPr txBox="1">
            <a:extLst>
              <a:ext uri="smNativeData">
                <pr:smNativeData xmlns:pr="smNativeData" xmlns="smNativeData" val="SMDATA_16_dqAkYR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Kg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iYAAJoVAABCLwAAqhcAABAgAAAmAAAACAAAAP//////////MAAAABQAAAAAAAAAAAD//wAAAQAAAP//AAABAA=="/>
              </a:ext>
            </a:extLst>
          </p:cNvSpPr>
          <p:nvPr/>
        </p:nvSpPr>
        <p:spPr>
          <a:xfrm>
            <a:off x="6216650" y="3511550"/>
            <a:ext cx="1465580" cy="335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600" cap="none"/>
            </a:pPr>
            <a:r>
              <a:t>Sach-Ebene</a:t>
            </a:r>
          </a:p>
        </p:txBody>
      </p:sp>
      <p:sp>
        <p:nvSpPr>
          <p:cNvPr id="22" name="Textbox2"/>
          <p:cNvSpPr txBox="1">
            <a:extLst>
              <a:ext uri="smNativeData">
                <pr:smNativeData xmlns:pr="smNativeData" xmlns="smNativeData" val="SMDATA_16_dqAkYRMAAAAlAAAAE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KgBAAD/fwAA/38AAAAAAAAJAAAABAAAAAAAmk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CYAADwcAAAMMwAAZh4AABAAAAAmAAAACAAAAP//////////MAAAABQAAAAAAAAAAAD//wAAAQAAAP//AAABAA=="/>
              </a:ext>
            </a:extLst>
          </p:cNvSpPr>
          <p:nvPr/>
        </p:nvSpPr>
        <p:spPr>
          <a:xfrm>
            <a:off x="6215380" y="4589780"/>
            <a:ext cx="2082800" cy="3517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600" cap="none"/>
            </a:pPr>
            <a:r>
              <a:t>Beziehungs-Ebene</a:t>
            </a:r>
          </a:p>
        </p:txBody>
      </p:sp>
      <p:sp>
        <p:nvSpPr>
          <p:cNvPr id="23" name="Textbox3"/>
          <p:cNvSpPr txBox="1">
            <a:extLst>
              <a:ext uri="smNativeData">
                <pr:smNativeData xmlns:pr="smNativeData" xmlns="smNativeData" val="SMDATA_16_dqAkYR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EACAAD/fwAA/38AAAAAAAAJAAAABAAAALoxDh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sAAAglAAASFwAASCcAABAgAAAmAAAACAAAAP//////////MAAAABQAAAAAAAAAAAD//wAAAQAAAP//AAABAA=="/>
              </a:ext>
            </a:extLst>
          </p:cNvSpPr>
          <p:nvPr/>
        </p:nvSpPr>
        <p:spPr>
          <a:xfrm>
            <a:off x="1805940" y="6019800"/>
            <a:ext cx="194437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800" cap="none"/>
            </a:pPr>
            <a:r>
              <a:t>Konfliktpartner 1</a:t>
            </a:r>
          </a:p>
        </p:txBody>
      </p:sp>
      <p:sp>
        <p:nvSpPr>
          <p:cNvPr id="24" name="Textbox4"/>
          <p:cNvSpPr txBox="1">
            <a:extLst>
              <a:ext uri="smNativeData">
                <pr:smNativeData xmlns:pr="smNativeData" xmlns="smNativeData" val="SMDATA_16_dqAkYR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EAC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JBoAAAYlAAAaJgAARicAABAgAAAmAAAACAAAAP//////////MAAAABQAAAAAAAAAAAD//wAAAQAAAP//AAABAA=="/>
              </a:ext>
            </a:extLst>
          </p:cNvSpPr>
          <p:nvPr/>
        </p:nvSpPr>
        <p:spPr>
          <a:xfrm>
            <a:off x="4249420" y="6018530"/>
            <a:ext cx="194437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800" cap="none"/>
            </a:pPr>
            <a:r>
              <a:t>Konfliktpartner 2</a:t>
            </a:r>
          </a:p>
        </p:txBody>
      </p:sp>
      <p:sp>
        <p:nvSpPr>
          <p:cNvPr id="25" name="Rechteck6"/>
          <p:cNvSpPr>
            <a:extLst>
              <a:ext uri="smNativeData">
                <pr:smNativeData xmlns:pr="smNativeData" xmlns="smNativeData" val="SMDATA_16_dqAk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IwAAALUCAAALMQAA7AQAABAAAAAmAAAACAAAAP//////////MAAAABQAAAAAAAAAAAD//wAAAQAAAP//AAABAA=="/>
              </a:ext>
            </a:extLst>
          </p:cNvSpPr>
          <p:nvPr/>
        </p:nvSpPr>
        <p:spPr>
          <a:xfrm>
            <a:off x="22225" y="440055"/>
            <a:ext cx="795020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Konflikte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dvAuto="0"/>
      <p:bldP spid="4" grpId="0" animBg="1" advAuto="0"/>
      <p:bldP spid="15" grpId="0" build="p" bldLvl="3" animBg="1"/>
      <p:bldP spid="16" grpId="0" build="p" bldLvl="3" animBg="1"/>
      <p:bldP spid="17" grpId="0" build="p" bldLvl="3" animBg="1"/>
      <p:bldP spid="18" grpId="0" build="p" bldLvl="3" animBg="1"/>
      <p:bldP spid="19" grpId="0" animBg="1" advAuto="0"/>
      <p:bldP spid="20" grpId="0" animBg="1" advAuto="0"/>
      <p:bldP spid="21" grpId="0" animBg="1" advAuto="0"/>
      <p:bldP spid="22" grpId="0" animBg="1" advAuto="0"/>
    </p:bldLst>
    <p:extLst>
      <p:ext uri="smNativeData">
        <pr:smNativeData xmlns:pr="smNativeData" xmlns="smNativeData" val="dqAkYRoAAAAFAAAA/f///wEAAAABAAAAAAAAAAAAAAAAAAAAAAAAAAkAAAD9////AQAAAAEAAAAAAAAAAAAAAAAAAAAAAAAADQAAAP7///8BAAAAAQAAAAAAAAAAAAAAAAAAAAAAAAARAAAAAAAAAAEAAAABAAAAAAAAAAAAAAAAAAAAAAAAABUAAAABAAAAAQAAAAEAAAAAAAAAAAAAAAAAAAAAAAAAGQAAAAIAAAABAAAAAQAAAAAAAAAAAAAAAAAAAAAAAAAdAAAA/v///wEAAAABAAAAAAAAAAAAAAAAAAAAAAAAACEAAAAAAAAAAQAAAAEAAAAAAAAAAAAAAAAAAAAAAAAAJQAAAAEAAAABAAAAAQAAAAAAAAAAAAAAAAAAAAAAAAApAAAAAgAAAAEAAAABAAAAAAAAAAAAAAAAAAAAAAAAAC0AAAD+////AQAAAAEAAAAAAAAAAAAAAAAAAAAAAAAAMQAAAAAAAAABAAAAAQAAAAAAAAAAAAAAAAAAAAAAAAA1AAAAAQAAAAEAAAABAAAAAAAAAAAAAAAAAAAAAAAAADkAAAACAAAAAQAAAAEAAAAAAAAAAAAAAAAAAAAAAAAAPQAAAAMAAAABAAAAAQAAAAAAAAAAAAAAAAAAAAAAAABBAAAABAAAAAEAAAABAAAAAAAAAAAAAAAAAAAAAAAAAEUAAAD+////AQAAAAEAAAAAAAAAAAAAAAAAAAAAAAAASQAAAAAAAAABAAAAAQAAAAAAAAAAAAAAAAAAAAAAAABNAAAAAQAAAAEAAAABAAAAAAAAAAAAAAAAAAAAAAAAAFEAAAACAAAAAQAAAAEAAAAAAAAAAAAAAAAAAAAAAAAAVQAAAAMAAAABAAAAAQAAAAAAAAAAAAAAAAAAAAAAAABZAAAABAAAAAEAAAABAAAAAAAAAAAAAAAAAAAAAAAAAFwAAAD9////AQAAAAEAAAAAAAAAAAAAAAAAAAAAAAAAXwAAAP3///8BAAAAAQAAAAAAAAAAAAAAAAAAAAAAAABjAAAA/f///wEAAAABAAAAAAAAAAAAAAAAAAAAAAAAAGcAAAD9////AQAAAAEAAAAAAAAAAAAAAAAAAAAAAAAA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gerhard</cp:lastModifiedBy>
  <cp:revision>0</cp:revision>
  <dcterms:created xsi:type="dcterms:W3CDTF">2021-08-24T07:30:53Z</dcterms:created>
  <dcterms:modified xsi:type="dcterms:W3CDTF">2021-08-24T07:32:06Z</dcterms:modified>
</cp:coreProperties>
</file>