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svg" ContentType="image/svg+xml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webp" ContentType="image/webp"/>
  <Default Extension="pdf" ContentType="application/pdf"/>
  <Default Extension="bin" ContentType="application/vnd.openxmlformats-officedocument.oleObject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  <p:sldId id="257" r:id="rId8"/>
  </p:sldIdLst>
  <p:hf sldNum="0" hdr="0" ftr="0" dt="0">
    <p:prHF dtFmt="0"/>
  </p:hf>
  <p:sldSz cx="12192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92415951" val="1504" rev64="64" revOS="4"/>
  <pr:smFileRevision xmlns:pr="smNativeData" xmlns="smNativeData" dt="1792415951" val="102"/>
  <p:showPr showNarration="1">
    <p:penClr>
      <a:srgbClr val="0000FF"/>
    </p:penClr>
  </p:showPr>
  <p:extLst>
    <p:ext uri="smNativeData">
      <pr:guideOptions xmlns:pr="smNativeData" xmlns="smNativeData" dt="1792415951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66" d="100"/>
          <a:sy n="66" d="100"/>
        </p:scale>
        <p:origin x="988" y="210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6" d="100"/>
        <a:sy n="16" d="100"/>
      </p:scale>
      <p:origin x="0" y="0"/>
    </p:cViewPr>
  </p:sorterViewPr>
  <p:notesViewPr>
    <p:cSldViewPr snapToObjects="1" showGuides="1">
      <p:cViewPr>
        <p:scale>
          <a:sx n="66" d="100"/>
          <a:sy n="66" d="100"/>
        </p:scale>
        <p:origin x="988" y="210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Area1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algn="l">
              <a:defRPr sz="1200" cap="none"/>
            </a:lvl1pPr>
          </a:lstStyle>
          <a:p>
            <a:pPr/>
            <a:fld id="{3E04345A-14D3-51C2-9DBC-E2977AF26BB7}" type="header">
              <a:t/>
            </a:fld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0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E046E68-26D3-5198-9DBC-D0CD20F26B85}" type="datetime1">
              <a:t/>
            </a:fld>
          </a:p>
        </p:txBody>
      </p:sp>
      <p:sp>
        <p:nvSpPr>
          <p:cNvPr id="4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</a:t>
            </a:r>
            <a:r>
              <a:t>edit Master </a:t>
            </a:r>
            <a:r>
              <a:t>text </a:t>
            </a:r>
            <a:r>
              <a:t>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E0418BE-F0D3-51EE-9DBC-06BB56F26B53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E042AFE-B0D3-51DC-9DBC-468964F26B13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Relationship Id="rId3" Type="http://schemas.openxmlformats.org/officeDocument/2006/relationships/themeOverride" Target="../theme/themeOverride2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420BA-F4D3-51D6-9DBC-02836EF26B5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E040861-2FD3-51FE-9DBC-D9AB46F26B8C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042E92-DCD3-51D8-9DBC-2A8D60F26B7F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47B8F-C1D3-518D-9DBC-37D835F26B6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E041781-CFD3-51E1-9DBC-39B459F26B6C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04655E-10D3-5193-9DBC-E6C62BF26BB3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 cap="none"/>
            </a:lvl1pPr>
            <a:lvl2pPr marL="457200" indent="0">
              <a:buNone/>
              <p:prBullet>
                <a:buNone/>
              </p:prBullet>
              <a:defRPr sz="1800" cap="none"/>
            </a:lvl2pPr>
            <a:lvl3pPr marL="914400" indent="0">
              <a:buNone/>
              <p:prBullet>
                <a:buNone/>
              </p:prBullet>
              <a:defRPr sz="1600" cap="none"/>
            </a:lvl3pPr>
            <a:lvl4pPr marL="1371600" indent="0">
              <a:buNone/>
              <p:prBullet>
                <a:buNone/>
              </p:prBullet>
              <a:defRPr sz="1400" cap="none"/>
            </a:lvl4pPr>
            <a:lvl5pPr marL="1828800" indent="0">
              <a:buNone/>
              <p:prBullet>
                <a:buNone/>
              </p:prBullet>
              <a:defRPr sz="1400" cap="none"/>
            </a:lvl5pPr>
            <a:lvl6pPr marL="2286000" indent="0">
              <a:buNone/>
              <p:prBullet>
                <a:buNone/>
              </p:prBullet>
              <a:defRPr sz="1400" cap="none"/>
            </a:lvl6pPr>
            <a:lvl7pPr marL="2743200" indent="0">
              <a:buNone/>
              <p:prBullet>
                <a:buNone/>
              </p:prBullet>
              <a:defRPr sz="1400" cap="none"/>
            </a:lvl7pPr>
            <a:lvl8pPr marL="3200400" indent="0">
              <a:buNone/>
              <p:prBullet>
                <a:buNone/>
              </p:prBullet>
              <a:defRPr sz="1400" cap="none"/>
            </a:lvl8pPr>
            <a:lvl9pPr marL="3657600" indent="0">
              <a:buNone/>
              <p:prBullet>
                <a:buNone/>
              </p:prBullet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4046E-20D3-51F2-9DBC-D6A74AF26B83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E042735-7BD3-51D1-9DBC-8D8469F26BD8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047729-67D3-5181-9DBC-91D439F26BC4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47F11-5FD3-5189-9DBC-A9DC31F26BF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E0471C6-88D3-5187-9DBC-7ED23FF26B2B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046E0D-43D3-5198-9DBC-B5CD20F26BE0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45591-DFD3-51A3-9DBC-29F61BF26B7C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E0409FA-B4D3-51FF-9DBC-42AA47F26B17}" type="footer">
              <a:t/>
            </a:fld>
          </a:p>
        </p:txBody>
      </p:sp>
      <p:sp>
        <p:nvSpPr>
          <p:cNvPr id="9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0440B3-FDD3-51B6-9DBC-0BE30EF26B5E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46D7D-33D3-519B-9DBC-C5CE23F26B90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E0470A2-ECD3-5186-9DBC-1AD33EF26B4F}" type="footer">
              <a:t/>
            </a:fld>
          </a:p>
        </p:txBody>
      </p:sp>
      <p:sp>
        <p:nvSpPr>
          <p:cNvPr id="5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040C7A-34D3-51FA-9DBC-C2AF42F26B97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450E1-AFD3-51A6-9DBC-59F31EF26B0C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E045778-36D3-51A1-9DBC-C0F419F26B95}" type="footer">
              <a:t/>
            </a:fld>
          </a:p>
        </p:txBody>
      </p:sp>
      <p:sp>
        <p:nvSpPr>
          <p:cNvPr id="4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0455A5-EBD3-51A3-9DBC-1DF61BF26B48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47BA4-EAD3-518D-9DBC-1CD835F26B49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E042101-4FD3-51D7-9DBC-B9826FF26BEC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04236D-23D3-51D5-9DBC-D5806DF26B80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 cap="none"/>
            </a:lvl1pPr>
            <a:lvl2pPr marL="457200" indent="0">
              <a:buNone/>
              <p:prBullet>
                <a:buNone/>
              </p:prBullet>
              <a:defRPr sz="2800" cap="none"/>
            </a:lvl2pPr>
            <a:lvl3pPr marL="914400" indent="0">
              <a:buNone/>
              <p:prBullet>
                <a:buNone/>
              </p:prBullet>
              <a:defRPr sz="2400" cap="none"/>
            </a:lvl3pPr>
            <a:lvl4pPr marL="1371600" indent="0">
              <a:buNone/>
              <p:prBullet>
                <a:buNone/>
              </p:prBullet>
              <a:defRPr sz="2000" cap="none"/>
            </a:lvl4pPr>
            <a:lvl5pPr marL="1828800" indent="0">
              <a:buNone/>
              <p:prBullet>
                <a:buNone/>
              </p:prBullet>
              <a:defRPr sz="2000" cap="none"/>
            </a:lvl5pPr>
            <a:lvl6pPr marL="2286000" indent="0">
              <a:buNone/>
              <p:prBullet>
                <a:buNone/>
              </p:prBullet>
              <a:defRPr sz="2000" cap="none"/>
            </a:lvl6pPr>
            <a:lvl7pPr marL="2743200" indent="0">
              <a:buNone/>
              <p:prBullet>
                <a:buNone/>
              </p:prBullet>
              <a:defRPr sz="2000" cap="none"/>
            </a:lvl7pPr>
            <a:lvl8pPr marL="3200400" indent="0">
              <a:buNone/>
              <p:prBullet>
                <a:buNone/>
              </p:prBullet>
              <a:defRPr sz="2000" cap="none"/>
            </a:lvl8pPr>
            <a:lvl9pPr marL="3657600" indent="0">
              <a:buNone/>
              <p:prBullet>
                <a:buNone/>
              </p:prBullet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400BD-F3D3-51F6-9DBC-05A34EF26B50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E041618-56D3-51E0-9DBC-A0B558F26BF5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043E04-4AD3-51C8-9DBC-BC9D70F26BE9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40B55-1BD3-51FD-9DBC-EDA845F26BB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E041F79-37D3-51E9-9DBC-C1BC51F26B94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040548-06D3-51F3-9DBC-F0A64BF26BA5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E0420E8-A6D3-51D6-9DBC-50836EF26B0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E04251E-50D3-51D3-9DBC-A6866BF26BF3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047930-7ED3-518F-9DBC-88DA37F26BDD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E0453D9-97D3-51A5-9DBC-61F01DF26B34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fld id="{3E04322F-61D3-51C4-9DBC-97917CF26BC2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E0461CA-84D3-5197-9DBC-72C22FF26B27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>
              <a:defRPr sz="7200" cap="none"/>
            </a:pPr>
            <a:r>
              <a:t>Winter </a:t>
            </a:r>
            <a:r>
              <a:t>is coming</a:t>
            </a:r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9364980" cy="1752600"/>
          </a:xfrm>
        </p:spPr>
        <p:txBody>
          <a:bodyPr/>
          <a:lstStyle/>
          <a:p>
            <a:pPr/>
            <a:r>
              <a:t>eingegebener Text war (</a:t>
            </a:r>
            <a:r>
              <a:t>Fontgröße 72):</a:t>
            </a:r>
          </a:p>
          <a:p>
            <a:pPr/>
            <a:r>
              <a:t>Winter </a:t>
            </a:r>
            <a:r>
              <a:t>is coming</a:t>
            </a:r>
          </a:p>
          <a:p>
            <a:pPr/>
            <a:r>
              <a:t>Ergebnis bei mir - siehe Screenshot nächste Folie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</p:cNvPicPr>
          <p:nvPr/>
        </p:nvPicPr>
        <p:blipFill>
          <a:blip r:embed="rId3"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1650365" y="544195"/>
            <a:ext cx="9537065" cy="51244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extbox1"/>
          <p:cNvSpPr/>
          <p:nvPr/>
        </p:nvSpPr>
        <p:spPr>
          <a:xfrm>
            <a:off x="358775" y="143510"/>
            <a:ext cx="11299190" cy="1463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spcCol="215900" anchor="t">
            <a:spAutoFit/>
          </a:bodyPr>
          <a:lstStyle/>
          <a:p>
            <a:pPr>
              <a:defRPr cap="none"/>
            </a:pPr>
            <a:r>
              <a:t>Innentextformatierung für diese </a:t>
            </a:r>
            <a:r>
              <a:t>Textbox ist eigentlich:</a:t>
            </a:r>
          </a:p>
          <a:p>
            <a:pPr>
              <a:defRPr cap="none"/>
            </a:pPr>
            <a:r>
              <a:t>„Größe der Form dem Text anpassen“</a:t>
            </a:r>
          </a:p>
          <a:p>
            <a:pPr>
              <a:defRPr cap="none"/>
            </a:pPr>
            <a:r>
              <a:t>alle anderen Optionen sind deaktiviert.</a:t>
            </a:r>
          </a:p>
          <a:p>
            <a:pPr>
              <a:defRPr cap="none"/>
            </a:pPr>
          </a:p>
          <a:p>
            <a:pPr>
              <a:defRPr cap="none"/>
            </a:pPr>
            <a:r>
              <a:t>Vielleicht kann man den „Fehler“ mit dem Verlust des Formates beim erneuten Öffnen der Datei reproduzieren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nd">
  <a:themeElements>
    <a:clrScheme name="Presentatio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"/>
        <a:ea typeface="SimSun"/>
        <a:cs typeface="Times New Roman"/>
      </a:majorFont>
      <a:minorFont>
        <a:latin typeface="Arial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</a:extraClrScheme>
    <a:extraClrScheme>
      <a:clrScheme name="Presentatio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</a:extraClrScheme>
    <a:extraClrScheme>
      <a:clrScheme name="Presentatio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</a:extraClrScheme>
    <a:extraClrScheme>
      <a:clrScheme name="Presentation 5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</a:extraClrScheme>
    <a:extraClrScheme>
      <a:clrScheme name="Presentation 6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</a:extraClrScheme>
    <a:extraClrScheme>
      <a:clrScheme name="Presentation 7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</a:extraClrScheme>
    <a:extraClrScheme>
      <a:clrScheme name="Presentation 8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</a:extraClrScheme>
    <a:extraClrScheme>
      <a:clrScheme name="Presentation 9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</a:extraClrScheme>
    <a:extraClrScheme>
      <a:clrScheme name="Presentation 10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</a:extraClrScheme>
    <a:extraClrScheme>
      <a:clrScheme name="Presentation 11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</a:extraClrScheme>
    <a:extraClrScheme>
      <a:clrScheme name="Office 2013-202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2.xml><?xml version="1.0" encoding="utf-8"?>
<a:theme xmlns:a="http://schemas.openxmlformats.org/drawingml/2006/main" name="Rand">
  <a:themeElements>
    <a:clrScheme name="Office 2013-202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Arial"/>
        <a:ea typeface="SimSun"/>
        <a:cs typeface="Times New Roman"/>
      </a:majorFont>
      <a:minorFont>
        <a:latin typeface="Arial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Presentation 12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Presentation 12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Application>Presentations NX rev.1504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User</cp:lastModifiedBy>
  <cp:revision>0</cp:revision>
  <dcterms:created xsi:type="dcterms:W3CDTF">2026-10-19T13:08:18Z</dcterms:created>
  <dcterms:modified xsi:type="dcterms:W3CDTF">2026-10-19T13:19:11Z</dcterms:modified>
</cp:coreProperties>
</file>