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BC6B02-F496-4E96-3109-79DDE5328778}" v="53" dt="2026-01-04T17:21:50.070"/>
    <p1510:client id="{EDE19ABB-B7C8-78AB-2F35-456A3CFA4271}" v="17" dt="2026-01-04T17:17:58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ian Baumann" userId="d496dc1486b856d6" providerId="Windows Live" clId="Web-{B4BC6B02-F496-4E96-3109-79DDE5328778}"/>
    <pc:docChg chg="addSld modSld">
      <pc:chgData name="Florian Baumann" userId="d496dc1486b856d6" providerId="Windows Live" clId="Web-{B4BC6B02-F496-4E96-3109-79DDE5328778}" dt="2026-01-04T17:21:50.070" v="49" actId="1076"/>
      <pc:docMkLst>
        <pc:docMk/>
      </pc:docMkLst>
      <pc:sldChg chg="addSp delSp modSp new">
        <pc:chgData name="Florian Baumann" userId="d496dc1486b856d6" providerId="Windows Live" clId="Web-{B4BC6B02-F496-4E96-3109-79DDE5328778}" dt="2026-01-04T17:20:41.943" v="27"/>
        <pc:sldMkLst>
          <pc:docMk/>
          <pc:sldMk cId="1728515531" sldId="257"/>
        </pc:sldMkLst>
        <pc:spChg chg="mod">
          <ac:chgData name="Florian Baumann" userId="d496dc1486b856d6" providerId="Windows Live" clId="Web-{B4BC6B02-F496-4E96-3109-79DDE5328778}" dt="2026-01-04T17:20:23.333" v="26" actId="20577"/>
          <ac:spMkLst>
            <pc:docMk/>
            <pc:sldMk cId="1728515531" sldId="257"/>
            <ac:spMk id="2" creationId="{A86A59DF-3E7D-2A75-0F69-8AAB73188BF5}"/>
          </ac:spMkLst>
        </pc:spChg>
        <pc:spChg chg="del">
          <ac:chgData name="Florian Baumann" userId="d496dc1486b856d6" providerId="Windows Live" clId="Web-{B4BC6B02-F496-4E96-3109-79DDE5328778}" dt="2026-01-04T17:20:41.943" v="27"/>
          <ac:spMkLst>
            <pc:docMk/>
            <pc:sldMk cId="1728515531" sldId="257"/>
            <ac:spMk id="3" creationId="{DE42FD47-71AF-8D0C-CEEA-61F60842EB6C}"/>
          </ac:spMkLst>
        </pc:spChg>
        <pc:picChg chg="add mod ord">
          <ac:chgData name="Florian Baumann" userId="d496dc1486b856d6" providerId="Windows Live" clId="Web-{B4BC6B02-F496-4E96-3109-79DDE5328778}" dt="2026-01-04T17:20:41.943" v="27"/>
          <ac:picMkLst>
            <pc:docMk/>
            <pc:sldMk cId="1728515531" sldId="257"/>
            <ac:picMk id="4" creationId="{2E0FB41A-AE4B-E003-5360-DD1D83772553}"/>
          </ac:picMkLst>
        </pc:picChg>
      </pc:sldChg>
      <pc:sldChg chg="addSp delSp modSp new">
        <pc:chgData name="Florian Baumann" userId="d496dc1486b856d6" providerId="Windows Live" clId="Web-{B4BC6B02-F496-4E96-3109-79DDE5328778}" dt="2026-01-04T17:21:50.070" v="49" actId="1076"/>
        <pc:sldMkLst>
          <pc:docMk/>
          <pc:sldMk cId="3087807510" sldId="258"/>
        </pc:sldMkLst>
        <pc:spChg chg="mod">
          <ac:chgData name="Florian Baumann" userId="d496dc1486b856d6" providerId="Windows Live" clId="Web-{B4BC6B02-F496-4E96-3109-79DDE5328778}" dt="2026-01-04T17:21:33.585" v="45" actId="20577"/>
          <ac:spMkLst>
            <pc:docMk/>
            <pc:sldMk cId="3087807510" sldId="258"/>
            <ac:spMk id="2" creationId="{137C4F59-CF2F-5792-ACF6-EEA18D9DB437}"/>
          </ac:spMkLst>
        </pc:spChg>
        <pc:spChg chg="del">
          <ac:chgData name="Florian Baumann" userId="d496dc1486b856d6" providerId="Windows Live" clId="Web-{B4BC6B02-F496-4E96-3109-79DDE5328778}" dt="2026-01-04T17:21:36.992" v="46"/>
          <ac:spMkLst>
            <pc:docMk/>
            <pc:sldMk cId="3087807510" sldId="258"/>
            <ac:spMk id="3" creationId="{755FB98E-AAE9-F9DB-A1B0-87A3159FA4A0}"/>
          </ac:spMkLst>
        </pc:spChg>
        <pc:picChg chg="add mod">
          <ac:chgData name="Florian Baumann" userId="d496dc1486b856d6" providerId="Windows Live" clId="Web-{B4BC6B02-F496-4E96-3109-79DDE5328778}" dt="2026-01-04T17:21:50.070" v="49" actId="1076"/>
          <ac:picMkLst>
            <pc:docMk/>
            <pc:sldMk cId="3087807510" sldId="258"/>
            <ac:picMk id="4" creationId="{30518561-F4CA-DBA8-EC3B-3FB7B17DDB85}"/>
          </ac:picMkLst>
        </pc:picChg>
      </pc:sldChg>
    </pc:docChg>
  </pc:docChgLst>
  <pc:docChgLst>
    <pc:chgData name="Florian Baumann" userId="d496dc1486b856d6" providerId="Windows Live" clId="Web-{EDE19ABB-B7C8-78AB-2F35-456A3CFA4271}"/>
    <pc:docChg chg="modSld">
      <pc:chgData name="Florian Baumann" userId="d496dc1486b856d6" providerId="Windows Live" clId="Web-{EDE19ABB-B7C8-78AB-2F35-456A3CFA4271}" dt="2026-01-04T17:17:57.731" v="15" actId="20577"/>
      <pc:docMkLst>
        <pc:docMk/>
      </pc:docMkLst>
      <pc:sldChg chg="modSp">
        <pc:chgData name="Florian Baumann" userId="d496dc1486b856d6" providerId="Windows Live" clId="Web-{EDE19ABB-B7C8-78AB-2F35-456A3CFA4271}" dt="2026-01-04T17:17:57.731" v="15" actId="20577"/>
        <pc:sldMkLst>
          <pc:docMk/>
          <pc:sldMk cId="1577499883" sldId="256"/>
        </pc:sldMkLst>
        <pc:spChg chg="mod">
          <ac:chgData name="Florian Baumann" userId="d496dc1486b856d6" providerId="Windows Live" clId="Web-{EDE19ABB-B7C8-78AB-2F35-456A3CFA4271}" dt="2026-01-04T17:17:30.449" v="7" actId="20577"/>
          <ac:spMkLst>
            <pc:docMk/>
            <pc:sldMk cId="1577499883" sldId="256"/>
            <ac:spMk id="2" creationId="{00000000-0000-0000-0000-000000000000}"/>
          </ac:spMkLst>
        </pc:spChg>
        <pc:spChg chg="mod">
          <ac:chgData name="Florian Baumann" userId="d496dc1486b856d6" providerId="Windows Live" clId="Web-{EDE19ABB-B7C8-78AB-2F35-456A3CFA4271}" dt="2026-01-04T17:17:57.731" v="15" actId="20577"/>
          <ac:spMkLst>
            <pc:docMk/>
            <pc:sldMk cId="1577499883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04.01.2026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Dies ist ein Emoji-Test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>
                <a:ea typeface="+mn-lt"/>
                <a:cs typeface="+mn-lt"/>
              </a:rPr>
              <a:t>❌ 🤷 💯</a:t>
            </a:r>
          </a:p>
        </p:txBody>
      </p:sp>
    </p:spTree>
    <p:extLst>
      <p:ext uri="{BB962C8B-B14F-4D97-AF65-F5344CB8AC3E}">
        <p14:creationId xmlns:p14="http://schemas.microsoft.com/office/powerpoint/2010/main" val="157749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6A59DF-3E7D-2A75-0F69-8AAB73188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So sieht es in PowerPoint Online aus</a:t>
            </a:r>
          </a:p>
        </p:txBody>
      </p:sp>
      <p:pic>
        <p:nvPicPr>
          <p:cNvPr id="4" name="Inhaltsplatzhalter 3" descr="Ein Bild, das Text, Schrift, Screenshot, weiß enthält.&#10;&#10;KI-generierte Inhalte können fehlerhaft sein.">
            <a:extLst>
              <a:ext uri="{FF2B5EF4-FFF2-40B4-BE49-F238E27FC236}">
                <a16:creationId xmlns:a16="http://schemas.microsoft.com/office/drawing/2014/main" id="{2E0FB41A-AE4B-E003-5360-DD1D837725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9490" y="1825625"/>
            <a:ext cx="791301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15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7C4F59-CF2F-5792-ACF6-EEA18D9DB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Und so in Softmaker Office unter Linux</a:t>
            </a:r>
          </a:p>
        </p:txBody>
      </p:sp>
      <p:pic>
        <p:nvPicPr>
          <p:cNvPr id="4" name="Grafik 3" descr="Ein Bild, das Text, Schrift, Screenshot, Design enthält.&#10;&#10;KI-generierte Inhalte können fehlerhaft sein.">
            <a:extLst>
              <a:ext uri="{FF2B5EF4-FFF2-40B4-BE49-F238E27FC236}">
                <a16:creationId xmlns:a16="http://schemas.microsoft.com/office/drawing/2014/main" id="{30518561-F4CA-DBA8-EC3B-3FB7B17DD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761" y="1523629"/>
            <a:ext cx="7549986" cy="403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07510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Larissa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Larissa</vt:lpstr>
      <vt:lpstr>Dies ist ein Emoji-Test</vt:lpstr>
      <vt:lpstr>So sieht es in PowerPoint Online aus</vt:lpstr>
      <vt:lpstr>Und so in Softmaker Office unter Linux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20</cp:revision>
  <dcterms:created xsi:type="dcterms:W3CDTF">2026-01-04T17:17:12Z</dcterms:created>
  <dcterms:modified xsi:type="dcterms:W3CDTF">2026-01-04T17:21:55Z</dcterms:modified>
</cp:coreProperties>
</file>