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hf sldNum="0" hdr="0" ftr="0" dt="0">
    <p:prHF dtFmt="0"/>
  </p:hf>
  <p:sldSz cx="12192000" cy="6858000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93748000" val="1202" revOS="4"/>
  <pr:smFileRevision xmlns:pr="smNativeData" xmlns="smNativeData" dt="1693748000" val="101"/>
  <p:showPr showNarration="1">
    <p:penClr>
      <a:srgbClr val="0000FF"/>
    </p:penClr>
  </p:showPr>
  <p:extLst>
    <p:ext uri="smNativeData">
      <pr:guideOptions xmlns:pr="smNativeData" xmlns="smNativeData" dt="169374800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59" d="100"/>
          <a:sy n="59" d="100"/>
        </p:scale>
        <p:origin x="1767" y="214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3" d="100"/>
        <a:sy n="13" d="100"/>
      </p:scale>
      <p:origin x="0" y="0"/>
    </p:cViewPr>
  </p:sorterViewPr>
  <p:notesViewPr>
    <p:cSldViewPr snapToObjects="1" showGuides="1">
      <p:cViewPr>
        <p:scale>
          <a:sx n="59" d="100"/>
          <a:sy n="59" d="100"/>
        </p:scale>
        <p:origin x="1767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B3788B7-F9D6-627E-988F-0F2BC6C16E5A}" type="header">
              <a:t/>
            </a:fld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B37E60C-42D6-6210-988F-B445A8C16EE1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B37EDB5-FBD6-621B-988F-0D4EA3C16E58}" type="footer">
              <a:t/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B37E029-67D6-6216-988F-9143AEC16EC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C1FA-B4D6-6237-988F-42628FC16E1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F269-27D6-6204-988F-D151BCC16E84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CC65-2BD6-623A-988F-DD6F82C16E88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F439-77D6-6202-988F-8157BAC16ED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B6C4-8AD6-6240-988F-7C15F8C16E29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F733-7DD6-6201-988F-8B54B9C16EDE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8A58-16D6-627C-988F-E029C4C16EB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A990-DED6-625F-988F-280AE7C16E7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8E1E-50D6-6278-988F-A62DC0C16EF3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A101-4FD6-6257-988F-B902EFC16EE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F193-DDD6-6207-988F-2B52BFC16E7E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D190-DED6-6227-988F-28729FC16E7D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 cap="none"/>
            </a:lvl1pPr>
            <a:lvl2pPr marL="457200" indent="0">
              <a:buNone/>
              <p:prBullet>
                <a:buNone/>
              </p:prBullet>
              <a:defRPr sz="2000" b="1" cap="none"/>
            </a:lvl2pPr>
            <a:lvl3pPr marL="914400" indent="0">
              <a:buNone/>
              <p:prBullet>
                <a:buNone/>
              </p:prBullet>
              <a:defRPr sz="1800" b="1" cap="none"/>
            </a:lvl3pPr>
            <a:lvl4pPr marL="1371600" indent="0">
              <a:buNone/>
              <p:prBullet>
                <a:buNone/>
              </p:prBullet>
              <a:defRPr sz="1600" b="1" cap="none"/>
            </a:lvl4pPr>
            <a:lvl5pPr marL="1828800" indent="0">
              <a:buNone/>
              <p:prBullet>
                <a:buNone/>
              </p:prBullet>
              <a:defRPr sz="1600" b="1" cap="none"/>
            </a:lvl5pPr>
            <a:lvl6pPr marL="2286000" indent="0">
              <a:buNone/>
              <p:prBullet>
                <a:buNone/>
              </p:prBullet>
              <a:defRPr sz="1600" b="1" cap="none"/>
            </a:lvl6pPr>
            <a:lvl7pPr marL="2743200" indent="0">
              <a:buNone/>
              <p:prBullet>
                <a:buNone/>
              </p:prBullet>
              <a:defRPr sz="1600" b="1" cap="none"/>
            </a:lvl7pPr>
            <a:lvl8pPr marL="3200400" indent="0">
              <a:buNone/>
              <p:prBullet>
                <a:buNone/>
              </p:prBullet>
              <a:defRPr sz="1600" b="1" cap="none"/>
            </a:lvl8pPr>
            <a:lvl9pPr marL="3657600" indent="0">
              <a:buNone/>
              <p:prBullet>
                <a:buNone/>
              </p:prBullet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8D0D-43D6-627B-988F-B52EC3C16EE0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EC69-27D6-621A-988F-D14FA2C16E84}" type="footer">
              <a:t/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9FF2-BCD6-6269-988F-4A3CD1C16E1F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F854-1AD6-620E-988F-EC5BB6C16EB9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EDF2-BCD6-621B-988F-4A4EA3C16E1F}" type="footer">
              <a:t/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8AB2-FCD6-627C-988F-0A29C4C16E5F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A9F8-B6D6-625F-988F-400AE7C16E15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97EE-A0D6-6261-988F-5634D9C16E03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A544-0AD6-6253-988F-FC06EBC16EA9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F4CB-85D6-6202-988F-7357BAC16E2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E698-D6D6-6210-988F-2045A8C16E75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D693-DDD6-6220-988F-2B7598C16E7E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 cap="none"/>
            </a:lvl1pPr>
            <a:lvl2pPr marL="457200" indent="0">
              <a:buNone/>
              <p:prBullet>
                <a:buNone/>
              </p:prBullet>
              <a:defRPr sz="2800" cap="none"/>
            </a:lvl2pPr>
            <a:lvl3pPr marL="914400" indent="0">
              <a:buNone/>
              <p:prBullet>
                <a:buNone/>
              </p:prBullet>
              <a:defRPr sz="2400" cap="none"/>
            </a:lvl3pPr>
            <a:lvl4pPr marL="1371600" indent="0">
              <a:buNone/>
              <p:prBullet>
                <a:buNone/>
              </p:prBullet>
              <a:defRPr sz="2000" cap="none"/>
            </a:lvl4pPr>
            <a:lvl5pPr marL="1828800" indent="0">
              <a:buNone/>
              <p:prBullet>
                <a:buNone/>
              </p:prBullet>
              <a:defRPr sz="2000" cap="none"/>
            </a:lvl5pPr>
            <a:lvl6pPr marL="2286000" indent="0">
              <a:buNone/>
              <p:prBullet>
                <a:buNone/>
              </p:prBullet>
              <a:defRPr sz="2000" cap="none"/>
            </a:lvl6pPr>
            <a:lvl7pPr marL="2743200" indent="0">
              <a:buNone/>
              <p:prBullet>
                <a:buNone/>
              </p:prBullet>
              <a:defRPr sz="2000" cap="none"/>
            </a:lvl7pPr>
            <a:lvl8pPr marL="3200400" indent="0">
              <a:buNone/>
              <p:prBullet>
                <a:buNone/>
              </p:prBullet>
              <a:defRPr sz="2000" cap="none"/>
            </a:lvl8pPr>
            <a:lvl9pPr marL="3657600" indent="0">
              <a:buNone/>
              <p:prBullet>
                <a:buNone/>
              </p:prBullet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 cap="none"/>
            </a:lvl1pPr>
            <a:lvl2pPr marL="457200" indent="0">
              <a:buNone/>
              <p:prBullet>
                <a:buNone/>
              </p:prBullet>
              <a:defRPr sz="1200" cap="none"/>
            </a:lvl2pPr>
            <a:lvl3pPr marL="914400" indent="0">
              <a:buNone/>
              <p:prBullet>
                <a:buNone/>
              </p:prBullet>
              <a:defRPr sz="1000" cap="none"/>
            </a:lvl3pPr>
            <a:lvl4pPr marL="1371600" indent="0">
              <a:buNone/>
              <p:prBullet>
                <a:buNone/>
              </p:prBullet>
              <a:defRPr sz="900" cap="none"/>
            </a:lvl4pPr>
            <a:lvl5pPr marL="1828800" indent="0">
              <a:buNone/>
              <p:prBullet>
                <a:buNone/>
              </p:prBullet>
              <a:defRPr sz="900" cap="none"/>
            </a:lvl5pPr>
            <a:lvl6pPr marL="2286000" indent="0">
              <a:buNone/>
              <p:prBullet>
                <a:buNone/>
              </p:prBullet>
              <a:defRPr sz="900" cap="none"/>
            </a:lvl6pPr>
            <a:lvl7pPr marL="2743200" indent="0">
              <a:buNone/>
              <p:prBullet>
                <a:buNone/>
              </p:prBullet>
              <a:defRPr sz="900" cap="none"/>
            </a:lvl7pPr>
            <a:lvl8pPr marL="3200400" indent="0">
              <a:buNone/>
              <p:prBullet>
                <a:buNone/>
              </p:prBullet>
              <a:defRPr sz="900" cap="none"/>
            </a:lvl8pPr>
            <a:lvl9pPr marL="3657600" indent="0">
              <a:buNone/>
              <p:prBullet>
                <a:buNone/>
              </p:prBullet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D687-C9D6-6220-988F-3F7598C16E6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B611-5FD6-6240-988F-A915F8C16EFC}" type="footer">
              <a:t/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8747-09D6-6271-988F-FF24C9C16EAA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DB18-56D6-622D-988F-A07895C16EF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AF37-79D6-6259-988F-8F0CE1C16EDA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959D-D3D6-6263-988F-2536DBC16E70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3780B3-FDD6-6276-988F-0B23CEC16E5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B37D37F-31D6-6225-988F-C7709DC16E9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B37B6AC-E2D6-6240-988F-1415F8C16E41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B37EBF3-BDD6-621D-988F-4B48A5C16E1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fld id="{3B37EACA-84D6-621C-988F-7249A4C16E27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IIv0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B37E6CB-85D6-6210-988F-7345A8C16E26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xmlns="smNativeData" val="SMDATA_16_IIv0ZBMAAAAlAAAAZAAAAA8BAAAAkAAAAEgAAACQAAAASAAAAAAAAAAAAAAAAAAAAAEAAABQAAAAAAAAAAAA4D8AAAAAAADgPwAAAAAAAOA/AAAAAAAA4D8AAAAAAADgPwAAAAAAAOA/AAAAAAAA4D8AAAAAAADgPwAAAAAAAOA/AAAAAAAA4D8CAAAAjAAAAAEAAAAAAAAAAP8AAP///wgAAAAAAAAAAAAAAAAAAAAAAAAAAAAAAAAAAAAAZAAAAAEAAABAAAAAAAAAAAAAAAAAAAAAAAAAAAAAAAAAAAAAAAAAAAAAAAAAAAAAAAAAAAAAAAAAAAAAAAAAAAAAAAAAAAAAAAAAAAAAAAAAAAAAAAAAAAAAAAAAAAAAFAAAADwAAAAAAAAAAAAAAAAAAAkB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MA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P8AAP///wEAAAAAAAAAAAAAAAAAAAAAAAAAAAAAAAAAAAAAAAAAAAAAAAJ/f38AgICAA8zMzADAwP8Af39/AAAAAAAAAAAAAAAAAAAAAAAAAAAAIQAAABgAAAAUAAAAAQAAAAEAAAB0DwAAsA0AAAAAAAAmAAAACAAAAP//////////MAAAABQAAAAAAAAAAAD//wAAAQAAAP//AAABAA=="/>
              </a:ext>
            </a:extLst>
          </p:cNvSpPr>
          <p:nvPr/>
        </p:nvSpPr>
        <p:spPr>
          <a:xfrm>
            <a:off x="635" y="635"/>
            <a:ext cx="2511425" cy="2224405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oem</cp:lastModifiedBy>
  <cp:revision>0</cp:revision>
  <dcterms:created xsi:type="dcterms:W3CDTF">2023-09-03T13:25:16Z</dcterms:created>
  <dcterms:modified xsi:type="dcterms:W3CDTF">2023-09-03T13:33:20Z</dcterms:modified>
</cp:coreProperties>
</file>