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0693400" cy="7561263"/>
  <p:notesSz cx="6797675" cy="9926638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00FF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smNativeData">
      <pr:smAppRevision xmlns:pr="smNativeData" xmlns:p14="http://schemas.microsoft.com/office/powerpoint/2010/main" xmlns="" dt="1602408119" val="978" rev64="64" revOS="4"/>
      <pr:smFileRevision xmlns:pr="smNativeData" xmlns:p14="http://schemas.microsoft.com/office/powerpoint/2010/main" xmlns="" dt="1602408119" val="101"/>
      <pr:guideOptions xmlns:pr="smNativeData" xmlns:p14="http://schemas.microsoft.com/office/powerpoint/2010/main" xmlns="" dt="1602408119" snapToGrid="1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822" y="-72"/>
      </p:cViewPr>
      <p:guideLst>
        <p:guide orient="horz" pos="2160"/>
        <p:guide pos="2880"/>
      </p:guideLst>
    </p:cSldViewPr>
  </p:slideViewPr>
  <p:outlineViewPr>
    <p:cViewPr>
      <p:scale>
        <a:sx n="303" d="100"/>
        <a:sy n="30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7" d="100"/>
        <a:sy n="17" d="100"/>
      </p:scale>
      <p:origin x="0" y="0"/>
    </p:cViewPr>
  </p:sorterViewPr>
  <p:notesViewPr>
    <p:cSldViewPr>
      <p:cViewPr>
        <p:scale>
          <a:sx n="100" d="100"/>
          <a:sy n="100" d="100"/>
        </p:scale>
        <p:origin x="-845" y="-106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vBAAAcg4AANk8AABrGAAAEAAAACYAAAAIAAAAAQAAAAAAAAA="/>
              </a:ext>
            </a:extLst>
          </p:cNvSpPr>
          <p:nvPr>
            <p:ph type="ctrTitle"/>
          </p:nvPr>
        </p:nvSpPr>
        <p:spPr>
          <a:xfrm>
            <a:off x="802005" y="2348230"/>
            <a:ext cx="9089390" cy="1621155"/>
          </a:xfrm>
        </p:spPr>
        <p:txBody>
          <a:bodyPr/>
          <a:lstStyle/>
          <a:p>
            <a:pPr>
              <a:defRPr lang="de-DE"/>
            </a:pPr>
            <a:r>
              <a:t>Titelmasterformat durch Klicken bearbeiten</a:t>
            </a:r>
          </a:p>
        </p:txBody>
      </p:sp>
      <p:sp>
        <p:nvSpPr>
          <p:cNvPr id="3" name="Untertitel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wAb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eCQAAWxoAAOo3AAA+JgAAEAAAACYAAAAIAAAAAYAAAAAAAAA="/>
              </a:ext>
            </a:extLst>
          </p:cNvSpPr>
          <p:nvPr>
            <p:ph type="subTitle" idx="1"/>
          </p:nvPr>
        </p:nvSpPr>
        <p:spPr>
          <a:xfrm>
            <a:off x="1604010" y="4284345"/>
            <a:ext cx="7485380" cy="1932305"/>
          </a:xfrm>
        </p:spPr>
        <p:txBody>
          <a:bodyPr/>
          <a:lstStyle>
            <a:lvl1pPr marL="0" indent="0" algn="ctr">
              <a:buNone/>
              <a:defRPr lang="de-DE">
                <a:solidFill>
                  <a:srgbClr val="8C8C8C"/>
                </a:solidFill>
              </a:defRPr>
            </a:lvl1pPr>
            <a:lvl2pPr marL="457200" indent="0" algn="ctr">
              <a:buNone/>
              <a:defRPr lang="de-DE">
                <a:solidFill>
                  <a:srgbClr val="8C8C8C"/>
                </a:solidFill>
              </a:defRPr>
            </a:lvl2pPr>
            <a:lvl3pPr marL="914400" indent="0" algn="ctr">
              <a:buNone/>
              <a:defRPr lang="de-DE">
                <a:solidFill>
                  <a:srgbClr val="8C8C8C"/>
                </a:solidFill>
              </a:defRPr>
            </a:lvl3pPr>
            <a:lvl4pPr marL="1371600" indent="0" algn="ctr">
              <a:buNone/>
              <a:defRPr lang="de-DE">
                <a:solidFill>
                  <a:srgbClr val="8C8C8C"/>
                </a:solidFill>
              </a:defRPr>
            </a:lvl4pPr>
            <a:lvl5pPr marL="1828800" indent="0" algn="ctr">
              <a:buNone/>
              <a:defRPr lang="de-DE">
                <a:solidFill>
                  <a:srgbClr val="8C8C8C"/>
                </a:solidFill>
              </a:defRPr>
            </a:lvl5pPr>
            <a:lvl6pPr marL="2286000" indent="0" algn="ctr">
              <a:buNone/>
              <a:defRPr lang="de-DE">
                <a:solidFill>
                  <a:srgbClr val="8C8C8C"/>
                </a:solidFill>
              </a:defRPr>
            </a:lvl6pPr>
            <a:lvl7pPr marL="2743200" indent="0" algn="ctr">
              <a:buNone/>
              <a:defRPr lang="de-DE">
                <a:solidFill>
                  <a:srgbClr val="8C8C8C"/>
                </a:solidFill>
              </a:defRPr>
            </a:lvl7pPr>
            <a:lvl8pPr marL="3200400" indent="0" algn="ctr">
              <a:buNone/>
              <a:defRPr lang="de-DE">
                <a:solidFill>
                  <a:srgbClr val="8C8C8C"/>
                </a:solidFill>
              </a:defRPr>
            </a:lvl8pPr>
            <a:lvl9pPr marL="3657600" indent="0" algn="ctr">
              <a:buNone/>
              <a:defRPr lang="de-DE">
                <a:solidFill>
                  <a:srgbClr val="8C8C8C"/>
                </a:solidFill>
              </a:defRPr>
            </a:lvl9pPr>
          </a:lstStyle>
          <a:p>
            <a:pPr>
              <a:defRPr lang="de-DE"/>
            </a:pPr>
            <a:r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HCsAAKMSAACVL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B9E103DD-9354-B4F5-1A59-65A04D17EC30}" type="datetime1">
              <a:t>11.10.2020</a:t>
            </a:fld>
            <a:endParaRPr/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EMAOg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5FgAAHCsAAE4rAACVL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endParaRPr/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kLwAAHCsAAH4+AACVL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B9E13A37-7954-B4CC-1A59-8F997417ECDA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IAS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3QEAAH4+AACdC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2goAAH4+AACMKQAAEAAAACYAAAAIAAAAAAAAAAAAAAA=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de-DE"/>
            </a:pPr>
            <a:r>
              <a:t>Textmasterformat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EAe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HCsAAKMSAACVL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B9E15B96-D854-B4AD-1A59-2EF81517EC7B}" type="datetime1">
              <a:t>11.10.2020</a:t>
            </a:fld>
            <a:endParaRPr/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uO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5FgAAHCsAAE4rAACVL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endParaRPr/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Danos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kLwAAHCsAAH4+AACVL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B9E128E1-AF54-B4DE-1A59-598B6617EC0C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yBQAA4x0AABw9AAAgJwAAEAAAACYAAAAIAAAAvZAAAAAAAAA="/>
              </a:ext>
            </a:extLst>
          </p:cNvSpPr>
          <p:nvPr>
            <p:ph type="title"/>
          </p:nvPr>
        </p:nvSpPr>
        <p:spPr>
          <a:xfrm>
            <a:off x="844550" y="4858385"/>
            <a:ext cx="9089390" cy="15017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de-DE" sz="4000" b="1" cap="all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 cap="all"/>
            </a:pPr>
            <a:r>
              <a:t>Titelmasterformat durch Klicken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uO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yBQAAtxMAABw9AADjHQAAEAAAACYAAAAIAAAAvZAAAAAAAAA="/>
              </a:ext>
            </a:extLst>
          </p:cNvSpPr>
          <p:nvPr>
            <p:ph idx="1"/>
          </p:nvPr>
        </p:nvSpPr>
        <p:spPr>
          <a:xfrm>
            <a:off x="844550" y="3204845"/>
            <a:ext cx="9089390" cy="165354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de-DE" sz="2000">
                <a:solidFill>
                  <a:srgbClr val="8C8C8C"/>
                </a:solidFill>
              </a:defRPr>
            </a:lvl1pPr>
            <a:lvl2pPr marL="457200" indent="0">
              <a:buNone/>
              <a:defRPr lang="de-DE" sz="1800">
                <a:solidFill>
                  <a:srgbClr val="8C8C8C"/>
                </a:solidFill>
              </a:defRPr>
            </a:lvl2pPr>
            <a:lvl3pPr marL="914400" indent="0">
              <a:buNone/>
              <a:defRPr lang="de-DE" sz="1600">
                <a:solidFill>
                  <a:srgbClr val="8C8C8C"/>
                </a:solidFill>
              </a:defRPr>
            </a:lvl3pPr>
            <a:lvl4pPr marL="1371600" indent="0">
              <a:buNone/>
              <a:defRPr lang="de-DE" sz="1400">
                <a:solidFill>
                  <a:srgbClr val="8C8C8C"/>
                </a:solidFill>
              </a:defRPr>
            </a:lvl4pPr>
            <a:lvl5pPr marL="1828800" indent="0">
              <a:buNone/>
              <a:defRPr lang="de-DE" sz="1400">
                <a:solidFill>
                  <a:srgbClr val="8C8C8C"/>
                </a:solidFill>
              </a:defRPr>
            </a:lvl5pPr>
            <a:lvl6pPr marL="2286000" indent="0">
              <a:buNone/>
              <a:defRPr lang="de-DE" sz="1400">
                <a:solidFill>
                  <a:srgbClr val="8C8C8C"/>
                </a:solidFill>
              </a:defRPr>
            </a:lvl6pPr>
            <a:lvl7pPr marL="2743200" indent="0">
              <a:buNone/>
              <a:defRPr lang="de-DE" sz="1400">
                <a:solidFill>
                  <a:srgbClr val="8C8C8C"/>
                </a:solidFill>
              </a:defRPr>
            </a:lvl7pPr>
            <a:lvl8pPr marL="3200400" indent="0">
              <a:buNone/>
              <a:defRPr lang="de-DE" sz="1400">
                <a:solidFill>
                  <a:srgbClr val="8C8C8C"/>
                </a:solidFill>
              </a:defRPr>
            </a:lvl8pPr>
            <a:lvl9pPr marL="3657600" indent="0">
              <a:buNone/>
              <a:defRPr lang="de-DE" sz="1400">
                <a:solidFill>
                  <a:srgbClr val="8C8C8C"/>
                </a:solidFill>
              </a:defRPr>
            </a:lvl9pPr>
          </a:lstStyle>
          <a:p>
            <a:pPr>
              <a:defRPr lang="de-DE"/>
            </a:pPr>
            <a:r>
              <a:t>Textmasterformat bearbeiten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HCsAAKMSAACVL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B9E11FB9-F754-B4E9-1A59-01BC5117EC54}" type="datetime1">
              <a:t>11.10.2020</a:t>
            </a:fld>
            <a:endParaRPr/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g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5FgAAHCsAAE4rAACVL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endParaRPr/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gCuO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kLwAAHCsAAH4+AACVL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B9E173F7-B954-B485-1A59-4FD03D17EC1A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AEuO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3QEAAH4+AACdC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yO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2goAAFcgAACMKQAAEAAAACYAAAAIAAAAAYAAAAAAAAA="/>
              </a:ext>
            </a:extLst>
          </p:cNvSpPr>
          <p:nvPr>
            <p:ph idx="1"/>
          </p:nvPr>
        </p:nvSpPr>
        <p:spPr>
          <a:xfrm>
            <a:off x="534670" y="1764030"/>
            <a:ext cx="4722495" cy="4989830"/>
          </a:xfrm>
        </p:spPr>
        <p:txBody>
          <a:bodyPr/>
          <a:lstStyle>
            <a:lvl1pPr>
              <a:defRPr lang="de-DE" sz="2800"/>
            </a:lvl1pPr>
            <a:lvl2pPr>
              <a:defRPr lang="de-DE" sz="2400"/>
            </a:lvl2pPr>
            <a:lvl3pPr>
              <a:defRPr lang="de-DE" sz="2000"/>
            </a:lvl3pPr>
            <a:lvl4pPr>
              <a:defRPr lang="de-DE" sz="1800"/>
            </a:lvl4pPr>
            <a:lvl5pPr>
              <a:defRPr lang="de-DE" sz="1800"/>
            </a:lvl5pPr>
            <a:lvl6pPr>
              <a:defRPr lang="de-DE" sz="1800"/>
            </a:lvl6pPr>
            <a:lvl7pPr>
              <a:defRPr lang="de-DE" sz="1800"/>
            </a:lvl7pPr>
            <a:lvl8pPr>
              <a:defRPr lang="de-DE" sz="1800"/>
            </a:lvl8pPr>
            <a:lvl9pPr>
              <a:defRPr lang="de-DE" sz="1800"/>
            </a:lvl9pPr>
          </a:lstStyle>
          <a:p>
            <a:pPr>
              <a:defRPr lang="de-DE"/>
            </a:pPr>
            <a:r>
              <a:t>Textmasterformat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4" name="Inhaltsplatzhalter 3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wIQAA2goAAH4+AACMKQAAEAAAACYAAAAIAAAAAYAAAAAAAAA="/>
              </a:ext>
            </a:extLst>
          </p:cNvSpPr>
          <p:nvPr>
            <p:ph idx="2"/>
          </p:nvPr>
        </p:nvSpPr>
        <p:spPr>
          <a:xfrm>
            <a:off x="5435600" y="1764030"/>
            <a:ext cx="4723130" cy="4989830"/>
          </a:xfrm>
        </p:spPr>
        <p:txBody>
          <a:bodyPr/>
          <a:lstStyle>
            <a:lvl1pPr>
              <a:defRPr lang="de-DE" sz="2800"/>
            </a:lvl1pPr>
            <a:lvl2pPr>
              <a:defRPr lang="de-DE" sz="2400"/>
            </a:lvl2pPr>
            <a:lvl3pPr>
              <a:defRPr lang="de-DE" sz="2000"/>
            </a:lvl3pPr>
            <a:lvl4pPr>
              <a:defRPr lang="de-DE" sz="1800"/>
            </a:lvl4pPr>
            <a:lvl5pPr>
              <a:defRPr lang="de-DE" sz="1800"/>
            </a:lvl5pPr>
            <a:lvl6pPr>
              <a:defRPr lang="de-DE" sz="1800"/>
            </a:lvl6pPr>
            <a:lvl7pPr>
              <a:defRPr lang="de-DE" sz="1800"/>
            </a:lvl7pPr>
            <a:lvl8pPr>
              <a:defRPr lang="de-DE" sz="1800"/>
            </a:lvl8pPr>
            <a:lvl9pPr>
              <a:defRPr lang="de-DE" sz="1800"/>
            </a:lvl9pPr>
          </a:lstStyle>
          <a:p>
            <a:pPr>
              <a:defRPr lang="de-DE"/>
            </a:pPr>
            <a:r>
              <a:t>Textmasterformat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HCsAAKMSAACVL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B9E10E1F-5154-B4F8-1A59-A7AD4017ECF2}" type="datetime1">
              <a:t>11.10.2020</a:t>
            </a:fld>
            <a:endParaRPr/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5FgAAHCsAAE4rAACVL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endParaRPr/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kLwAAHCsAAH4+AACVL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B9E11AD1-9F54-B4EC-1A59-69B95417EC3C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3QEAAH4+AACdC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Titelmasterformat durch Klicken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aQoAAFsgAADADgAAEAAAACYAAAAIAAAAvZAAAAAAAAA="/>
              </a:ext>
            </a:extLst>
          </p:cNvSpPr>
          <p:nvPr>
            <p:ph idx="1"/>
          </p:nvPr>
        </p:nvSpPr>
        <p:spPr>
          <a:xfrm>
            <a:off x="534670" y="1692275"/>
            <a:ext cx="4725035" cy="70548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de-DE" sz="2400" b="1"/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>
              <a:defRPr lang="de-DE"/>
            </a:pPr>
            <a:r>
              <a:t>Textmasterformat bearbeiten</a:t>
            </a:r>
          </a:p>
        </p:txBody>
      </p:sp>
      <p:sp>
        <p:nvSpPr>
          <p:cNvPr id="4" name="Inhaltsplatzhalter 3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wA4AAFsgAACMKQAAEAAAACYAAAAIAAAAAYAAAAAAAAA="/>
              </a:ext>
            </a:extLst>
          </p:cNvSpPr>
          <p:nvPr>
            <p:ph idx="2"/>
          </p:nvPr>
        </p:nvSpPr>
        <p:spPr>
          <a:xfrm>
            <a:off x="534670" y="2397760"/>
            <a:ext cx="4725035" cy="4356100"/>
          </a:xfrm>
        </p:spPr>
        <p:txBody>
          <a:bodyPr/>
          <a:lstStyle>
            <a:lvl1pPr>
              <a:defRPr lang="de-DE" sz="2400"/>
            </a:lvl1pPr>
            <a:lvl2pPr>
              <a:defRPr lang="de-DE" sz="2000"/>
            </a:lvl2pPr>
            <a:lvl3pPr>
              <a:defRPr lang="de-DE" sz="1800"/>
            </a:lvl3pPr>
            <a:lvl4pPr>
              <a:defRPr lang="de-DE" sz="1600"/>
            </a:lvl4pPr>
            <a:lvl5pPr>
              <a:defRPr lang="de-DE" sz="1600"/>
            </a:lvl5pPr>
            <a:lvl6pPr>
              <a:defRPr lang="de-DE" sz="1600"/>
            </a:lvl6pPr>
            <a:lvl7pPr>
              <a:defRPr lang="de-DE" sz="1600"/>
            </a:lvl7pPr>
            <a:lvl8pPr>
              <a:defRPr lang="de-DE" sz="1600"/>
            </a:lvl8pPr>
            <a:lvl9pPr>
              <a:defRPr lang="de-DE" sz="1600"/>
            </a:lvl9pPr>
          </a:lstStyle>
          <a:p>
            <a:pPr>
              <a:defRPr lang="de-DE"/>
            </a:pPr>
            <a:r>
              <a:t>Textmasterformat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5" name="Textplatzhalter 4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IQAAaQoAAH4+AADADgAAEAAAACYAAAAIAAAAvZAAAAAAAAA="/>
              </a:ext>
            </a:extLst>
          </p:cNvSpPr>
          <p:nvPr>
            <p:ph idx="3"/>
          </p:nvPr>
        </p:nvSpPr>
        <p:spPr>
          <a:xfrm>
            <a:off x="5431790" y="1692275"/>
            <a:ext cx="4726940" cy="70548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de-DE" sz="2400" b="1"/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>
              <a:defRPr lang="de-DE"/>
            </a:pPr>
            <a:r>
              <a:t>Textmasterformat bearbeiten</a:t>
            </a:r>
          </a:p>
        </p:txBody>
      </p:sp>
      <p:sp>
        <p:nvSpPr>
          <p:cNvPr id="6" name="Inhaltsplatzhalter 5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IQAAwA4AAH4+AACMKQAAEAAAACYAAAAIAAAAAYAAAAAAAAA="/>
              </a:ext>
            </a:extLst>
          </p:cNvSpPr>
          <p:nvPr>
            <p:ph idx="4"/>
          </p:nvPr>
        </p:nvSpPr>
        <p:spPr>
          <a:xfrm>
            <a:off x="5431790" y="2397760"/>
            <a:ext cx="4726940" cy="4356100"/>
          </a:xfrm>
        </p:spPr>
        <p:txBody>
          <a:bodyPr/>
          <a:lstStyle>
            <a:lvl1pPr>
              <a:defRPr lang="de-DE" sz="2400"/>
            </a:lvl1pPr>
            <a:lvl2pPr>
              <a:defRPr lang="de-DE" sz="2000"/>
            </a:lvl2pPr>
            <a:lvl3pPr>
              <a:defRPr lang="de-DE" sz="1800"/>
            </a:lvl3pPr>
            <a:lvl4pPr>
              <a:defRPr lang="de-DE" sz="1600"/>
            </a:lvl4pPr>
            <a:lvl5pPr>
              <a:defRPr lang="de-DE" sz="1600"/>
            </a:lvl5pPr>
            <a:lvl6pPr>
              <a:defRPr lang="de-DE" sz="1600"/>
            </a:lvl6pPr>
            <a:lvl7pPr>
              <a:defRPr lang="de-DE" sz="1600"/>
            </a:lvl7pPr>
            <a:lvl8pPr>
              <a:defRPr lang="de-DE" sz="1600"/>
            </a:lvl8pPr>
            <a:lvl9pPr>
              <a:defRPr lang="de-DE" sz="1600"/>
            </a:lvl9pPr>
          </a:lstStyle>
          <a:p>
            <a:pPr>
              <a:defRPr lang="de-DE"/>
            </a:pPr>
            <a:r>
              <a:t>Textmasterformat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7" name="Datumsplatzhalter 6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HCsAAKMSAACVL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B9E173AB-E554-B485-1A59-13D03D17EC46}" type="datetime1">
              <a:t>11.10.2020</a:t>
            </a:fld>
            <a:endParaRPr/>
          </a:p>
        </p:txBody>
      </p:sp>
      <p:sp>
        <p:nvSpPr>
          <p:cNvPr id="8" name="Fußzeilenplatzhalter 7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5FgAAHCsAAE4rAACVL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endParaRPr/>
          </a:p>
        </p:txBody>
      </p:sp>
      <p:sp>
        <p:nvSpPr>
          <p:cNvPr id="9" name="Foliennummernplatzhalter 8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kLwAAHCsAAH4+AACVL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B9E129FE-B054-B4DF-1A59-468A6717EC13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3QEAAH4+AACdC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HCsAAKMSAACVL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B9E168EE-A054-B49E-1A59-56CB2617EC03}" type="datetime1">
              <a:t>11.10.2020</a:t>
            </a:fld>
            <a:endParaRPr/>
          </a:p>
        </p:txBody>
      </p:sp>
      <p:sp>
        <p:nvSpPr>
          <p:cNvPr id="4" name="Fußzeilenplatzhalter 3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5FgAAHCsAAE4rAACVL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endParaRPr/>
          </a:p>
        </p:txBody>
      </p:sp>
      <p:sp>
        <p:nvSpPr>
          <p:cNvPr id="5" name="Foliennummernplatzhalter 4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kLwAAHCsAAH4+AACVL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B9E147B1-FF54-B4B1-1A59-09E40917EC5C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HCsAAKMSAACVL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B9E175C3-8D54-B483-1A59-7BD63B17EC2E}" type="datetime1">
              <a:t>11.10.2020</a:t>
            </a:fld>
            <a:endParaRPr/>
          </a:p>
        </p:txBody>
      </p:sp>
      <p:sp>
        <p:nvSpPr>
          <p:cNvPr id="3" name="Fußzeilenplatzhalter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5FgAAHCsAAE4rAACVL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endParaRPr/>
          </a:p>
        </p:txBody>
      </p:sp>
      <p:sp>
        <p:nvSpPr>
          <p:cNvPr id="4" name="Foliennummernplatzhalter 3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kLwAAHCsAAH4+AACVL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B9E10450-1E54-B4F2-1A59-E8A74A17ECBD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2gEAAO4YAAC7CQAAEAAAACYAAAAIAAAAvZAAAAAAAAA="/>
              </a:ext>
            </a:extLst>
          </p:cNvSpPr>
          <p:nvPr>
            <p:ph type="title"/>
          </p:nvPr>
        </p:nvSpPr>
        <p:spPr>
          <a:xfrm>
            <a:off x="534670" y="300990"/>
            <a:ext cx="3517900" cy="12807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de-DE" sz="2000" b="1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r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3GQAA2gEAAH4+AACMKQAAEAAAACYAAAAIAAAAAYAAAAAAAAA="/>
              </a:ext>
            </a:extLst>
          </p:cNvSpPr>
          <p:nvPr>
            <p:ph idx="1"/>
          </p:nvPr>
        </p:nvSpPr>
        <p:spPr>
          <a:xfrm>
            <a:off x="4180205" y="300990"/>
            <a:ext cx="5978525" cy="6452870"/>
          </a:xfrm>
        </p:spPr>
        <p:txBody>
          <a:bodyPr/>
          <a:lstStyle>
            <a:lvl1pPr>
              <a:defRPr lang="de-DE" sz="3200"/>
            </a:lvl1pPr>
            <a:lvl2pPr>
              <a:defRPr lang="de-DE" sz="2800"/>
            </a:lvl2pPr>
            <a:lvl3pPr>
              <a:defRPr lang="de-DE" sz="2400"/>
            </a:lvl3pPr>
            <a:lvl4pPr>
              <a:defRPr lang="de-DE" sz="2000"/>
            </a:lvl4pPr>
            <a:lvl5pPr>
              <a:defRPr lang="de-DE" sz="2000"/>
            </a:lvl5pPr>
            <a:lvl6pPr>
              <a:defRPr lang="de-DE" sz="2000"/>
            </a:lvl6pPr>
            <a:lvl7pPr>
              <a:defRPr lang="de-DE" sz="2000"/>
            </a:lvl7pPr>
            <a:lvl8pPr>
              <a:defRPr lang="de-DE" sz="2000"/>
            </a:lvl8pPr>
            <a:lvl9pPr>
              <a:defRPr lang="de-DE" sz="2000"/>
            </a:lvl9pPr>
          </a:lstStyle>
          <a:p>
            <a:pPr>
              <a:defRPr lang="de-DE"/>
            </a:pPr>
            <a:r>
              <a:t>Textmasterformat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4" name="Textplatzhalter 3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uwkAAO4YAACMKQAAEAAAACYAAAAIAAAAAYAAAAAAAAA="/>
              </a:ext>
            </a:extLst>
          </p:cNvSpPr>
          <p:nvPr>
            <p:ph idx="2"/>
          </p:nvPr>
        </p:nvSpPr>
        <p:spPr>
          <a:xfrm>
            <a:off x="534670" y="1581785"/>
            <a:ext cx="3517900" cy="5172075"/>
          </a:xfrm>
        </p:spPr>
        <p:txBody>
          <a:bodyPr/>
          <a:lstStyle>
            <a:lvl1pPr marL="0" indent="0">
              <a:buNone/>
              <a:defRPr lang="de-DE" sz="1400"/>
            </a:lvl1pPr>
            <a:lvl2pPr marL="457200" indent="0">
              <a:buNone/>
              <a:defRPr lang="de-DE" sz="1200"/>
            </a:lvl2pPr>
            <a:lvl3pPr marL="914400" indent="0">
              <a:buNone/>
              <a:defRPr lang="de-DE" sz="1000"/>
            </a:lvl3pPr>
            <a:lvl4pPr marL="1371600" indent="0">
              <a:buNone/>
              <a:defRPr lang="de-DE" sz="900"/>
            </a:lvl4pPr>
            <a:lvl5pPr marL="1828800" indent="0">
              <a:buNone/>
              <a:defRPr lang="de-DE" sz="900"/>
            </a:lvl5pPr>
            <a:lvl6pPr marL="2286000" indent="0">
              <a:buNone/>
              <a:defRPr lang="de-DE" sz="900"/>
            </a:lvl6pPr>
            <a:lvl7pPr marL="2743200" indent="0">
              <a:buNone/>
              <a:defRPr lang="de-DE" sz="900"/>
            </a:lvl7pPr>
            <a:lvl8pPr marL="3200400" indent="0">
              <a:buNone/>
              <a:defRPr lang="de-DE" sz="900"/>
            </a:lvl8pPr>
            <a:lvl9pPr marL="3657600" indent="0">
              <a:buNone/>
              <a:defRPr lang="de-DE" sz="900"/>
            </a:lvl9pPr>
          </a:lstStyle>
          <a:p>
            <a:pPr>
              <a:defRPr lang="de-DE"/>
            </a:pPr>
            <a:r>
              <a:t>Textmasterformat bearbeiten</a:t>
            </a: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HCsAAKMSAACVL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B9E10810-5E54-B4FE-1A59-A8AB4617ECFD}" type="datetime1">
              <a:t>11.10.2020</a:t>
            </a:fld>
            <a:endParaRPr/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5FgAAHCsAAE4rAACVL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endParaRPr/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kLwAAHCsAAH4+AACVL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B9E1416C-2254-B4B7-1A59-D4E20F17EC81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lDAAAjiAAAF00AABnJAAAEAAAACYAAAAIAAAAvZAAAAAAAAA="/>
              </a:ext>
            </a:extLst>
          </p:cNvSpPr>
          <p:nvPr>
            <p:ph type="title"/>
          </p:nvPr>
        </p:nvSpPr>
        <p:spPr>
          <a:xfrm>
            <a:off x="2096135" y="5292090"/>
            <a:ext cx="6416040" cy="62547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de-DE" sz="2000" b="1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r>
              <a:t>Titelmasterformat durch Klicken bearbeiten</a:t>
            </a:r>
          </a:p>
        </p:txBody>
      </p:sp>
      <p:sp>
        <p:nvSpPr>
          <p:cNvPr id="3" name="Bildplatzhalter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lDAAAJwQAAF00AAAQIAAAEAAAACYAAAAIAAAAAYAAAAAAAAA="/>
              </a:ext>
            </a:extLst>
          </p:cNvSpPr>
          <p:nvPr>
            <p:ph type="pic" idx="1"/>
          </p:nvPr>
        </p:nvSpPr>
        <p:spPr>
          <a:xfrm>
            <a:off x="2096135" y="675005"/>
            <a:ext cx="6416040" cy="4537075"/>
          </a:xfrm>
        </p:spPr>
        <p:txBody>
          <a:bodyPr/>
          <a:lstStyle>
            <a:lvl1pPr marL="0" indent="0">
              <a:buNone/>
              <a:defRPr lang="de-DE" sz="3200"/>
            </a:lvl1pPr>
            <a:lvl2pPr marL="457200" indent="0">
              <a:buNone/>
              <a:defRPr lang="de-DE" sz="2800"/>
            </a:lvl2pPr>
            <a:lvl3pPr marL="914400" indent="0">
              <a:buNone/>
              <a:defRPr lang="de-DE" sz="2400"/>
            </a:lvl3pPr>
            <a:lvl4pPr marL="1371600" indent="0">
              <a:buNone/>
              <a:defRPr lang="de-DE" sz="2000"/>
            </a:lvl4pPr>
            <a:lvl5pPr marL="1828800" indent="0">
              <a:buNone/>
              <a:defRPr lang="de-DE" sz="2000"/>
            </a:lvl5pPr>
            <a:lvl6pPr marL="2286000" indent="0">
              <a:buNone/>
              <a:defRPr lang="de-DE" sz="2000"/>
            </a:lvl6pPr>
            <a:lvl7pPr marL="2743200" indent="0">
              <a:buNone/>
              <a:defRPr lang="de-DE" sz="2000"/>
            </a:lvl7pPr>
            <a:lvl8pPr marL="3200400" indent="0">
              <a:buNone/>
              <a:defRPr lang="de-DE" sz="2000"/>
            </a:lvl8pPr>
            <a:lvl9pPr marL="3657600" indent="0">
              <a:buNone/>
              <a:defRPr lang="de-DE" sz="2000"/>
            </a:lvl9pPr>
          </a:lstStyle>
          <a:p>
            <a:pPr>
              <a:defRPr lang="de-DE"/>
            </a:pPr>
            <a:endParaRPr/>
          </a:p>
        </p:txBody>
      </p:sp>
      <p:sp>
        <p:nvSpPr>
          <p:cNvPr id="4" name="Textplatzhalter 3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lDAAAZyQAAF00AADcKQAAEAAAACYAAAAIAAAAAYAAAAAAAAA="/>
              </a:ext>
            </a:extLst>
          </p:cNvSpPr>
          <p:nvPr>
            <p:ph idx="2"/>
          </p:nvPr>
        </p:nvSpPr>
        <p:spPr>
          <a:xfrm>
            <a:off x="2096135" y="5917565"/>
            <a:ext cx="6416040" cy="887095"/>
          </a:xfrm>
        </p:spPr>
        <p:txBody>
          <a:bodyPr/>
          <a:lstStyle>
            <a:lvl1pPr marL="0" indent="0">
              <a:buNone/>
              <a:defRPr lang="de-DE" sz="1400"/>
            </a:lvl1pPr>
            <a:lvl2pPr marL="457200" indent="0">
              <a:buNone/>
              <a:defRPr lang="de-DE" sz="1200"/>
            </a:lvl2pPr>
            <a:lvl3pPr marL="914400" indent="0">
              <a:buNone/>
              <a:defRPr lang="de-DE" sz="1000"/>
            </a:lvl3pPr>
            <a:lvl4pPr marL="1371600" indent="0">
              <a:buNone/>
              <a:defRPr lang="de-DE" sz="900"/>
            </a:lvl4pPr>
            <a:lvl5pPr marL="1828800" indent="0">
              <a:buNone/>
              <a:defRPr lang="de-DE" sz="900"/>
            </a:lvl5pPr>
            <a:lvl6pPr marL="2286000" indent="0">
              <a:buNone/>
              <a:defRPr lang="de-DE" sz="900"/>
            </a:lvl6pPr>
            <a:lvl7pPr marL="2743200" indent="0">
              <a:buNone/>
              <a:defRPr lang="de-DE" sz="900"/>
            </a:lvl7pPr>
            <a:lvl8pPr marL="3200400" indent="0">
              <a:buNone/>
              <a:defRPr lang="de-DE" sz="900"/>
            </a:lvl8pPr>
            <a:lvl9pPr marL="3657600" indent="0">
              <a:buNone/>
              <a:defRPr lang="de-DE" sz="900"/>
            </a:lvl9pPr>
          </a:lstStyle>
          <a:p>
            <a:pPr>
              <a:defRPr lang="de-DE"/>
            </a:pPr>
            <a:r>
              <a:t>Textmasterformat bearbeiten</a:t>
            </a: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HCsAAKMSAACVL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B9E13171-3F54-B4C7-1A59-C9927F17EC9C}" type="datetime1">
              <a:t>11.10.2020</a:t>
            </a:fld>
            <a:endParaRPr/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5FgAAHCsAAE4rAACVL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endParaRPr/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kLwAAHCsAAH4+AACVL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B9E11CE9-A754-B4EA-1A59-51BF5217EC04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3QEAAH4+AACdC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Q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2goAAH4+AACMKQAAEAAAACYAAAAIAAAAPhAAAAAAAAA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Textmasterformat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HCsAAKMSAACVL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B9E10778-3654-B4F1-1A59-C0A44917EC95}" type="datetime1">
              <a:t>11.10.2020</a:t>
            </a:fld>
            <a:endParaRPr/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5FgAAHCsAAE4rAACVL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endParaRPr/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kLwAAHCsAAH4+AACVL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B9E10358-1654-B4F5-1A59-E0A04D17ECB5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Q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xLwAA3QEAAH4+AACMKQAAEAAAACYAAAAIAAAAPxAAAAAAAAA="/>
              </a:ext>
            </a:extLst>
          </p:cNvSpPr>
          <p:nvPr>
            <p:ph type="title"/>
          </p:nvPr>
        </p:nvSpPr>
        <p:spPr>
          <a:xfrm>
            <a:off x="7752715" y="302895"/>
            <a:ext cx="2406015" cy="6450965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Q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3QEAAJguAACMKQAAEAAAACYAAAAIAAAAPxAAAAAAAAA="/>
              </a:ext>
            </a:extLst>
          </p:cNvSpPr>
          <p:nvPr>
            <p:ph idx="1"/>
          </p:nvPr>
        </p:nvSpPr>
        <p:spPr>
          <a:xfrm>
            <a:off x="534670" y="302895"/>
            <a:ext cx="7039610" cy="6450965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Textmasterformat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KAwAAHCsAAKMSAACVL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B9E115A3-ED54-B4E3-1A59-1BB65B17EC4E}" type="datetime1">
              <a:t>11.10.2020</a:t>
            </a:fld>
            <a:endParaRPr/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5FgAAHCsAAE4rAACVL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endParaRPr/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kLwAAHCsAAH4+AACVL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B9E175B4-FA54-B483-1A59-0CD63B17EC59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////8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KAwAA3QEAAH4+AACdCQAAEAAAACYAAAAIAAAAvx8AAAAAAAA="/>
              </a:ext>
            </a:extLst>
          </p:cNvSpPr>
          <p:nvPr>
            <p:ph type="title"/>
          </p:nvPr>
        </p:nvSpPr>
        <p:spPr>
          <a:xfrm>
            <a:off x="534670" y="302895"/>
            <a:ext cx="9624060" cy="1259840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Titelmasterformat durch Klicken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KAwAA2goAAH4+AACMKQAAEAAAACYAAAAIAAAAvx8AAAAAAAA="/>
              </a:ext>
            </a:extLst>
          </p:cNvSpPr>
          <p:nvPr>
            <p:ph type="body" idx="1"/>
          </p:nvPr>
        </p:nvSpPr>
        <p:spPr>
          <a:xfrm>
            <a:off x="534670" y="1764030"/>
            <a:ext cx="9624060" cy="498983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Textmasterformat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////8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KAwAAHCsAAKMSAACVLQAAEAAAACYAAAAIAAAAv58AAAAAAAA="/>
              </a:ext>
            </a:extLst>
          </p:cNvSpPr>
          <p:nvPr>
            <p:ph type="dt" sz="half" idx="2"/>
          </p:nvPr>
        </p:nvSpPr>
        <p:spPr>
          <a:xfrm>
            <a:off x="534670" y="7007860"/>
            <a:ext cx="2494915" cy="40195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de-DE" sz="1200">
                <a:solidFill>
                  <a:srgbClr val="8C8C8C"/>
                </a:solidFill>
              </a:defRPr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fld id="{B9E13312-5C54-B4C5-1A59-AA907D17ECFF}" type="datetime1">
              <a:t>11.10.2020</a:t>
            </a:fld>
            <a:endParaRPr/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5FgAAHCsAAE4rAACVLQAAEAAAACYAAAAIAAAAv58AAAAAAAA="/>
              </a:ext>
            </a:extLst>
          </p:cNvSpPr>
          <p:nvPr>
            <p:ph type="ftr" sz="quarter" idx="3"/>
          </p:nvPr>
        </p:nvSpPr>
        <p:spPr>
          <a:xfrm>
            <a:off x="3653155" y="7007860"/>
            <a:ext cx="3386455" cy="40195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de-DE" sz="1200">
                <a:solidFill>
                  <a:srgbClr val="8C8C8C"/>
                </a:solidFill>
              </a:defRPr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endParaRPr/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t86C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kLwAAHCsAAH4+AACVLQAAEAAAACYAAAAIAAAAv58AAAAAAAA="/>
              </a:ext>
            </a:extLst>
          </p:cNvSpPr>
          <p:nvPr>
            <p:ph type="sldNum" sz="quarter" idx="4"/>
          </p:nvPr>
        </p:nvSpPr>
        <p:spPr>
          <a:xfrm>
            <a:off x="7663180" y="7007860"/>
            <a:ext cx="2495550" cy="40195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de-DE" sz="1200">
                <a:solidFill>
                  <a:srgbClr val="8C8C8C"/>
                </a:solidFill>
              </a:defRPr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fld id="{B9E17377-3954-B485-1A59-CFD03D17EC9A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44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titleStyle>
    <p:bodyStyle>
      <a:lvl1pPr marL="342900" marR="0" indent="-342900" algn="l" defTabSz="914400">
        <a:lnSpc>
          <a:spcPct val="100000"/>
        </a:lnSpc>
        <a:spcBef>
          <a:spcPts val="765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32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742950" marR="0" indent="-285750" algn="l" defTabSz="914400">
        <a:lnSpc>
          <a:spcPct val="100000"/>
        </a:lnSpc>
        <a:spcBef>
          <a:spcPts val="670"/>
        </a:spcBef>
        <a:spcAft>
          <a:spcPts val="0"/>
        </a:spcAft>
        <a:buClrTx/>
        <a:buSzTx/>
        <a:buFont typeface="Arial" pitchFamily="2" charset="0"/>
        <a:buChar char="–"/>
        <a:tabLst/>
        <a:defRPr lang="de-DE" sz="2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1143000" marR="0" indent="-228600" algn="l" defTabSz="914400">
        <a:lnSpc>
          <a:spcPct val="100000"/>
        </a:lnSpc>
        <a:spcBef>
          <a:spcPts val="575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4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600200" marR="0" indent="-22860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 typeface="Arial" pitchFamily="2" charset="0"/>
        <a:buChar char="–"/>
        <a:tabLst/>
        <a:defRPr lang="de-DE"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2057400" marR="0" indent="-22860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 typeface="Arial" pitchFamily="2" charset="0"/>
        <a:buChar char="»"/>
        <a:tabLst/>
        <a:defRPr lang="de-DE"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5146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9718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4290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8862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3"/>
          <p:cNvSpPr>
            <a:extLst>
              <a:ext uri="smNativeData">
                <pr:smNativeData xmlns:pr="smNativeData" xmlns:p14="http://schemas.microsoft.com/office/powerpoint/2010/main" xmlns="" val="SMDATA_13_t86CXx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H9/fwDu7OEDzMzMAMDA/wB/f38AAAAAAAAAAAAAAAAAAAAAAAAAAAAhAAAAGAAAABQAAABOJQAAKQUAAIwyAABFCgAAECAAACYAAAAIAAAA//////////8="/>
              </a:ext>
            </a:extLst>
          </p:cNvSpPr>
          <p:nvPr/>
        </p:nvSpPr>
        <p:spPr>
          <a:xfrm>
            <a:off x="6064250" y="838835"/>
            <a:ext cx="2152650" cy="8305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/>
            </a:pPr>
            <a:r>
              <a:rPr lang="de-DE" sz="1600">
                <a:latin typeface="Lucida Handwriting" charset="0"/>
                <a:ea typeface="Calibri" pitchFamily="2" charset="0"/>
                <a:cs typeface="Calibri" pitchFamily="2" charset="0"/>
              </a:rPr>
              <a:t>Frohe Weihnachten !</a:t>
            </a:r>
          </a:p>
          <a:p>
            <a:pPr>
              <a:defRPr lang="de-DE"/>
            </a:pPr>
            <a:endParaRPr lang="de-DE" sz="1600">
              <a:latin typeface="Lucida Handwriting" charset="0"/>
              <a:ea typeface="Calibri" pitchFamily="2" charset="0"/>
              <a:cs typeface="Calibri" pitchFamily="2" charset="0"/>
            </a:endParaRPr>
          </a:p>
        </p:txBody>
      </p:sp>
      <p:sp>
        <p:nvSpPr>
          <p:cNvPr id="3" name="Textfeld 4"/>
          <p:cNvSpPr>
            <a:extLst>
              <a:ext uri="smNativeData">
                <pr:smNativeData xmlns:pr="smNativeData" xmlns:p14="http://schemas.microsoft.com/office/powerpoint/2010/main" xmlns="" val="SMDATA_13_t86CXx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H9/fwDu7OEDzMzMAMDA/wB/f38AAAAAAAAAAAAAAAAAAAAAAAAAAAAhAAAAGAAAABQAAABOJQAAcB0AAIwyAACMIgAAECAAACYAAAAIAAAA//////////8="/>
              </a:ext>
            </a:extLst>
          </p:cNvSpPr>
          <p:nvPr/>
        </p:nvSpPr>
        <p:spPr>
          <a:xfrm>
            <a:off x="6064250" y="4785360"/>
            <a:ext cx="2152650" cy="8305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/>
            </a:pPr>
            <a:r>
              <a:rPr lang="de-DE" sz="1600">
                <a:latin typeface="Lucida Handwriting" charset="0"/>
                <a:ea typeface="Calibri" pitchFamily="2" charset="0"/>
                <a:cs typeface="Calibri" pitchFamily="2" charset="0"/>
              </a:rPr>
              <a:t>Frohe Weihnachten !</a:t>
            </a:r>
          </a:p>
          <a:p>
            <a:pPr>
              <a:defRPr lang="de-DE"/>
            </a:pPr>
            <a:endParaRPr lang="de-DE" sz="1600">
              <a:latin typeface="Lucida Handwriting" charset="0"/>
              <a:ea typeface="Calibri" pitchFamily="2" charset="0"/>
              <a:cs typeface="Calibri" pitchFamily="2" charset="0"/>
            </a:endParaRPr>
          </a:p>
        </p:txBody>
      </p:sp>
      <p:pic>
        <p:nvPicPr>
          <p:cNvPr id="4" name="Grafik2"/>
          <p:cNvPicPr>
            <a:extLst>
              <a:ext uri="smNativeData">
                <pr:smNativeData xmlns:pr="smNativeData" xmlns:p14="http://schemas.microsoft.com/office/powerpoint/2010/main" xmlns="" val="SMDATA_15_t86CXx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NDMAAHEAAADMPQAAlBQ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8323580" y="71755"/>
            <a:ext cx="1722120" cy="327342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Grafik3"/>
          <p:cNvPicPr>
            <a:extLst>
              <a:ext uri="smNativeData">
                <pr:smNativeData xmlns:pr="smNativeData" xmlns:p14="http://schemas.microsoft.com/office/powerpoint/2010/main" xmlns="" val="SMDATA_15_t86CXx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NDMAAFQZAADMPQAAdy0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8323580" y="4117340"/>
            <a:ext cx="1722120" cy="327342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1"/>
          <p:cNvSpPr txBox="1">
            <a:extLst>
              <a:ext uri="smNativeData">
                <pr:smNativeData xmlns:pr="smNativeData" xmlns:p14="http://schemas.microsoft.com/office/powerpoint/2010/main" xmlns="" val="SMDATA_13_t86CXx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IgDAAD/fwAA/38AAAAAAAAJAAAABAAAAB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9BQAANxEAABkSAACnEwAAACAAACYAAAAIAAAA//////////8="/>
              </a:ext>
            </a:extLst>
          </p:cNvSpPr>
          <p:nvPr/>
        </p:nvSpPr>
        <p:spPr>
          <a:xfrm>
            <a:off x="932815" y="2798445"/>
            <a:ext cx="2009140" cy="3962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1000"/>
            </a:pPr>
            <a:r>
              <a:rPr lang="de-DE" dirty="0"/>
              <a:t>Tipp: Mehr zur Abbildung unter</a:t>
            </a:r>
          </a:p>
          <a:p>
            <a:pPr>
              <a:defRPr lang="de-DE" sz="1000"/>
            </a:pPr>
            <a:r>
              <a:rPr lang="de-DE" dirty="0" err="1"/>
              <a:t>Celsa</a:t>
            </a:r>
            <a:r>
              <a:rPr lang="de-DE" dirty="0"/>
              <a:t> Glocke und Hamburger Dom </a:t>
            </a:r>
            <a:endParaRPr lang="de-DE" dirty="0"/>
          </a:p>
        </p:txBody>
      </p:sp>
      <p:sp>
        <p:nvSpPr>
          <p:cNvPr id="7" name="Textbox2"/>
          <p:cNvSpPr txBox="1">
            <a:extLst>
              <a:ext uri="smNativeData">
                <pr:smNativeData xmlns:pr="smNativeData" xmlns:p14="http://schemas.microsoft.com/office/powerpoint/2010/main" xmlns="" val="SMDATA_13_t86CXx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IgD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9BQAAtCkAABkSAAAkLAAAACAAACYAAAAIAAAA//////////8="/>
              </a:ext>
            </a:extLst>
          </p:cNvSpPr>
          <p:nvPr/>
        </p:nvSpPr>
        <p:spPr>
          <a:xfrm>
            <a:off x="932815" y="6779260"/>
            <a:ext cx="2009140" cy="3962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1000"/>
            </a:pPr>
            <a:r>
              <a:rPr lang="de-DE" dirty="0"/>
              <a:t>Tipp: Mehr zur Abbildung unter</a:t>
            </a:r>
          </a:p>
          <a:p>
            <a:pPr>
              <a:defRPr lang="de-DE" sz="1000"/>
            </a:pPr>
            <a:r>
              <a:rPr lang="de-DE" dirty="0" err="1"/>
              <a:t>Celsa</a:t>
            </a:r>
            <a:r>
              <a:rPr lang="de-DE"/>
              <a:t> Glocke und Hamburger Dom 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</Words>
  <Application>Microsoft Office PowerPoint</Application>
  <PresentationFormat>Benutzerdefiniert</PresentationFormat>
  <Paragraphs>6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Presentation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subject/>
  <dc:creator>Peter</dc:creator>
  <cp:keywords/>
  <dc:description/>
  <cp:lastModifiedBy>Peter</cp:lastModifiedBy>
  <cp:revision>1</cp:revision>
  <dcterms:created xsi:type="dcterms:W3CDTF">2018-12-02T13:28:47Z</dcterms:created>
  <dcterms:modified xsi:type="dcterms:W3CDTF">2020-10-11T11:42:20Z</dcterms:modified>
</cp:coreProperties>
</file>