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84" y="3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presProps" Target="presProps.xml" Id="rId3" /><Relationship Type="http://schemas.openxmlformats.org/officeDocument/2006/relationships/slide" Target="slides/slide1.xml" Id="rId2" /><Relationship Type="http://schemas.openxmlformats.org/officeDocument/2006/relationships/slideMaster" Target="slideMasters/slideMaster1.xml" Id="rId1" /><Relationship Type="http://schemas.openxmlformats.org/officeDocument/2006/relationships/tableStyles" Target="tableStyles.xml" Id="rId6" /><Relationship Type="http://schemas.openxmlformats.org/officeDocument/2006/relationships/theme" Target="theme/theme1.xml" Id="rId5" /><Relationship Type="http://schemas.openxmlformats.org/officeDocument/2006/relationships/viewProps" Target="viewProps.xml" Id="rId4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31.08.2019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43166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31.08.2019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33200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31.08.2019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35585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31.08.2019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42901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31.08.2019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24084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31.08.2019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40206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31.08.2019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87692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31.08.2019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53883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31.08.2019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09888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31.08.2019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99206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31.08.2019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09958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EB3054-B75A-4BD7-8B3E-8DC0F614FAF3}" type="datetimeFigureOut">
              <a:rPr lang="de-DE" smtClean="0"/>
              <a:t>31.08.2019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94725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D04DFAA6-83AF-4C7D-8218-3B5478EC0A68}"/>
              </a:ext>
            </a:extLst>
          </p:cNvPr>
          <p:cNvSpPr txBox="1"/>
          <p:nvPr/>
        </p:nvSpPr>
        <p:spPr>
          <a:xfrm>
            <a:off x="4621078" y="746502"/>
            <a:ext cx="2743200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de-DE" dirty="0"/>
              <a:t>Absatz 1</a:t>
            </a:r>
          </a:p>
          <a:p>
            <a:endParaRPr lang="de-DE" dirty="0">
              <a:cs typeface="Calibri"/>
            </a:endParaRPr>
          </a:p>
          <a:p>
            <a:r>
              <a:rPr lang="de-DE" dirty="0">
                <a:cs typeface="Calibri"/>
              </a:rPr>
              <a:t>Absatz 2</a:t>
            </a:r>
          </a:p>
          <a:p>
            <a:endParaRPr lang="de-DE" dirty="0">
              <a:cs typeface="Calibri"/>
            </a:endParaRPr>
          </a:p>
          <a:p>
            <a:r>
              <a:rPr lang="de-DE" dirty="0">
                <a:cs typeface="Calibri"/>
              </a:rPr>
              <a:t>Absatz 3</a:t>
            </a:r>
          </a:p>
          <a:p>
            <a:endParaRPr lang="de-DE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77499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Lariss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Breitbild</PresentationFormat>
  <Paragraphs>0</Paragraphs>
  <Slides>1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Larissa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/>
  <cp:lastModifiedBy/>
  <cp:revision>10</cp:revision>
  <dcterms:created xsi:type="dcterms:W3CDTF">2012-07-30T21:06:50Z</dcterms:created>
  <dcterms:modified xsi:type="dcterms:W3CDTF">2019-08-31T13:01:58Z</dcterms:modified>
</cp:coreProperties>
</file>