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84" r:id="rId5"/>
  </p:sldMasterIdLst>
  <p:notesMasterIdLst>
    <p:notesMasterId r:id="rId6"/>
  </p:notesMasterIdLst>
  <p:sldIdLst>
    <p:sldId id="262" r:id="rId7"/>
  </p:sldIdLst>
  <p:sldSz cx="12192000" cy="6858000"/>
  <p:notesSz cx="6858000" cy="9144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orbel" pitchFamily="2" charset="0"/>
        <a:ea typeface="Corbel" pitchFamily="2" charset="0"/>
        <a:cs typeface="Corbel" pitchFamily="2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orbel" pitchFamily="2" charset="0"/>
        <a:ea typeface="Corbel" pitchFamily="2" charset="0"/>
        <a:cs typeface="Corbel" pitchFamily="2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orbel" pitchFamily="2" charset="0"/>
        <a:ea typeface="Corbel" pitchFamily="2" charset="0"/>
        <a:cs typeface="Corbel" pitchFamily="2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orbel" pitchFamily="2" charset="0"/>
        <a:ea typeface="Corbel" pitchFamily="2" charset="0"/>
        <a:cs typeface="Corbel" pitchFamily="2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orbel" pitchFamily="2" charset="0"/>
        <a:ea typeface="Corbel" pitchFamily="2" charset="0"/>
        <a:cs typeface="Corbel" pitchFamily="2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orbel" pitchFamily="2" charset="0"/>
        <a:ea typeface="Corbel" pitchFamily="2" charset="0"/>
        <a:cs typeface="Corbel" pitchFamily="2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orbel" pitchFamily="2" charset="0"/>
        <a:ea typeface="Corbel" pitchFamily="2" charset="0"/>
        <a:cs typeface="Corbel" pitchFamily="2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orbel" pitchFamily="2" charset="0"/>
        <a:ea typeface="Corbel" pitchFamily="2" charset="0"/>
        <a:cs typeface="Corbel" pitchFamily="2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orbel" pitchFamily="2" charset="0"/>
        <a:ea typeface="Corbel" pitchFamily="2" charset="0"/>
        <a:cs typeface="Corbel" pitchFamily="2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708527752" val="1210" rev64="64" revOS="4"/>
      <pr:smFileRevision xmlns:pr="smNativeData" xmlns="smNativeData" dt="1708527752" val="101"/>
      <pr:trialVersion xmlns:pr="smNativeData" xmlns="smNativeData" id="1708527752" val="104984323"/>
      <pr:guideOptions xmlns:pr="smNativeData" xmlns="smNativeData" dt="1708527752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>
      <p:cViewPr varScale="1">
        <p:scale>
          <a:sx n="79" d="100"/>
          <a:sy n="79" d="100"/>
        </p:scale>
        <p:origin x="1164" y="213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9" d="100"/>
        <a:sy n="19" d="100"/>
      </p:scale>
      <p:origin x="0" y="0"/>
    </p:cViewPr>
  </p:sorterViewPr>
  <p:notesViewPr>
    <p:cSldViewPr snapToGrid="0">
      <p:cViewPr>
        <p:scale>
          <a:sx n="79" d="100"/>
          <a:sy n="79" d="100"/>
        </p:scale>
        <p:origin x="1164" y="213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Bereich1"/>
          <p:cNvSpPr>
            <a:spLocks noGrp="1" noChangeArrowheads="1"/>
            <a:extLst>
              <a:ext uri="smNativeData">
                <pr:smNativeData xmlns:pr="smNativeData" xmlns="smNativeData" val="SMDATA_16_iBDWZ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0AIAAA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t/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iBDWZ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0AIAAAAAAAAmAAAACAAAAP//////////MAAAABQAAAAAAAAAAAD//wAAAQAAAP//AAABAA=="/>
              </a:ext>
            </a:extLst>
          </p:cNvSpPr>
          <p:nvPr>
            <p:ph type="dt" sz="quarter" idx="1"/>
          </p:nvPr>
        </p:nvSpPr>
        <p:spPr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EF1B51F-51D3-A443-9D49-A716FB076BF2}" type="datetime1">
              <a:t/>
            </a:fld>
          </a:p>
        </p:txBody>
      </p:sp>
      <p:sp>
        <p:nvSpPr>
          <p:cNvPr id="4" name="Foliengrafik1"/>
          <p:cNvSpPr>
            <a:spLocks noGrp="1" noChangeArrowheads="1"/>
            <a:extLst>
              <a:ext uri="smNativeData">
                <pr:smNativeData xmlns:pr="smNativeData" xmlns="smNativeData" val="SMDATA_16_iBDWZR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A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Folientext1"/>
          <p:cNvSpPr>
            <a:spLocks noGrp="1" noChangeArrowheads="1"/>
            <a:extLst>
              <a:ext uri="smNativeData">
                <pr:smNativeData xmlns:pr="smNativeData" xmlns="smNativeData" val="SMDATA_16_iBDWZ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A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iBDWZ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HA1AABIEgAAQDgAAAAAAAAmAAAACAAAAP//////////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iBDWZ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AAAAAAmAAAACAAAAP//////////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EF1B325-6BD3-A445-9D49-9D10FD076BC8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iBDWZRMAAAAlAAAAZAAAAA8BAAAAkAAAAEgAAACQAAAASAAAAAAAAAABAAAAAAAAAAEAAABQAAAAAAAAAAAA4D8AAAAAAADgPwAAAAAAAOA/AAAAAAAA4D8AAAAAAADgPwAAAAAAAOA/AAAAAAAA4D8AAAAAAADgPwAAAAAAAOA/AAAAAAAA4D8CAAAAjAAAAAEAAAAAAAAAprcn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OoED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iBDWZRMAAAAlAAAAZAAAAA8BAAAAkAAAAEgAAACQAAAASA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OoED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extLst>
              <a:ext uri="smNativeData">
                <pr:smNativeData xmlns:pr="smNativeData" xmlns="smNativeData" val="SMDATA_16_iBDWZRMAAAAlAAAAZAAAAC0AAAAAkAAAAEgAAACQAAAASAAAAAAAAAAAAAAAAAAAAAEAAABQAAAAAAAAAAAA4D8AAAAAAADgPwAAAAAAAOA/AAAAAAAA4D8AAAAAAADgPwAAAAAAAOA/AAAAAAAA4D8AAAAAAADgPwAAAAAAAOA/AAAAAAAA4D8CAAAAjAAAAAEAAAAAAAAAprcnDP///wgAAAAAAAAAAAAAAAAAAAAAAAAAAAAAAAAAAAAAZAAAAAEAAABAAAAAAAAAAAAAAAAAAAAAAAAAAAAAAAAAAAAAAAAAAAAAAAAAAAAAAAAAAAAAAAAAAAAAAAAAAAAAAAAAAAAAAAAAAAAAAAAAAAAAAAAAAAAAAAAAAAAAFAAAADwAAAABAAAAAAAAAP///wA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P///wB/f38AAAAAA8zMzADAwP8Af39/AAAAAAAAAAAAAAAAAAAAAAAAAAAAIQAAABgAAAAUAAAAbAEAAIABAACMSQAAvCgAABAAAAAmAAAACAAAAP//////////MAAAABQAAAAAAAAAAAD//wAAAQAAAP//AAABAA=="/>
              </a:ext>
            </a:extLst>
          </p:cNvSpPr>
          <p:nvPr/>
        </p:nvSpPr>
        <p:spPr>
          <a:xfrm>
            <a:off x="231140" y="243840"/>
            <a:ext cx="11724640" cy="637794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rgbClr val="FFFFFF"/>
            </a:solidFill>
            <a:prstDash val="solid"/>
            <a:headEnd type="none"/>
            <a:tailEnd type="none"/>
          </a:ln>
          <a:effectLst/>
        </p:spPr>
      </p:sp>
      <p:sp>
        <p:nvSpPr>
          <p:cNvPr id="3" name="Title 1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1AYAAG4FAAAkRAAAbhcAABAAAAAmAAAACAAAAIGgAAAAAAAAMAAAABQAAAAAAAAAAAD//wAAAQAAAP//AAABAA=="/>
              </a:ext>
            </a:extLst>
          </p:cNvSpPr>
          <p:nvPr>
            <p:ph type="ctrTitle"/>
          </p:nvPr>
        </p:nvSpPr>
        <p:spPr>
          <a:xfrm>
            <a:off x="1109980" y="882650"/>
            <a:ext cx="9966960" cy="2926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ctr">
              <a:lnSpc>
                <a:spcPct val="85000"/>
              </a:lnSpc>
              <a:defRPr lang="en-us" sz="7200" b="1" cap="all" baseline="0">
                <a:solidFill>
                  <a:srgbClr val="FFFFFF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de-de" cap="all"/>
              <a:t>Mastertitelformat bearbeiten</a:t>
            </a:r>
          </a:p>
        </p:txBody>
      </p:sp>
      <p:sp>
        <p:nvSpPr>
          <p:cNvPr id="4" name="Subtitle 2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AoAAM4XAAB0QAAAWCAAABAAAAAmAAAACAAAAAGg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709420" y="3869690"/>
            <a:ext cx="8768080" cy="138811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2200" cap="none">
                <a:solidFill>
                  <a:srgbClr val="FFFFFF"/>
                </a:solidFill>
              </a:defRPr>
            </a:lvl1pPr>
            <a:lvl2pPr marL="457200" indent="0" algn="ctr">
              <a:buNone/>
              <a:defRPr lang="en-us" sz="2200" cap="none"/>
            </a:lvl2pPr>
            <a:lvl3pPr marL="914400" indent="0" algn="ctr">
              <a:buNone/>
              <a:defRPr lang="en-us" sz="2200" cap="none"/>
            </a:lvl3pPr>
            <a:lvl4pPr marL="1371600" indent="0" algn="ctr">
              <a:buNone/>
              <a:defRPr lang="en-us" sz="2000" cap="none"/>
            </a:lvl4pPr>
            <a:lvl5pPr marL="1828800" indent="0" algn="ctr">
              <a:buNone/>
              <a:defRPr lang="en-us" sz="2000" cap="none"/>
            </a:lvl5pPr>
            <a:lvl6pPr marL="2286000" indent="0" algn="ctr">
              <a:buNone/>
              <a:defRPr lang="en-us" sz="2000" cap="none"/>
            </a:lvl6pPr>
            <a:lvl7pPr marL="2743200" indent="0" algn="ctr">
              <a:buNone/>
              <a:defRPr lang="en-us" sz="2000" cap="none"/>
            </a:lvl7pPr>
            <a:lvl8pPr marL="3200400" indent="0" algn="ctr">
              <a:buNone/>
              <a:defRPr lang="en-us" sz="2000" cap="none"/>
            </a:lvl8pPr>
            <a:lvl9pPr marL="3657600" indent="0" algn="ctr">
              <a:buNone/>
              <a:defRPr lang="en-us" sz="2000" cap="none"/>
            </a:lvl9pPr>
          </a:lstStyle>
          <a:p>
            <a:pPr>
              <a:defRPr lang="en-us"/>
            </a:pPr>
            <a:r>
              <a:rPr lang="de-de" cap="none"/>
              <a:t>Master-Untertitelformat bearbeiten</a:t>
            </a:r>
          </a:p>
        </p:txBody>
      </p:sp>
      <p:sp>
        <p:nvSpPr>
          <p:cNvPr id="5" name="Date Placeholder 3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EkmAABcFQAAiCgAABAAAAAmAAAACAAAAAC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EF1A95C-12D3-A45F-9D49-E40AE7076BB1}" type="datetime1">
              <a:rPr lang="zh-cn" cap="none"/>
              <a:t>2023/11/19</a:t>
            </a:fld>
            <a:endParaRPr lang="zh-cn" cap="none"/>
          </a:p>
        </p:txBody>
      </p:sp>
      <p:sp>
        <p:nvSpPr>
          <p:cNvPr id="6" name="Footer Placeholder 4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SxgAAEkmAABRNQAAiCgAABAAAAAmAAAACAAAAAC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zh-cn" cap="none"/>
          </a:p>
        </p:txBody>
      </p:sp>
      <p:sp>
        <p:nvSpPr>
          <p:cNvPr id="7" name="Slide Number Placeholder 5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ZDkAAEkmAADjQwAAiCgAABAAAAAmAAAACAAAAAC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EF1EAB1-FFD3-A41C-9D49-0949A4076B5C}" type="slidenum">
              <a:rPr lang="zh-cn" cap="none"/>
              <a:t>‹Nr.›</a:t>
            </a:fld>
            <a:endParaRPr lang="zh-cn" cap="none"/>
          </a:p>
        </p:txBody>
      </p:sp>
      <p:sp>
        <p:nvSpPr>
          <p:cNvPr id="8" name="Straight Connector 7"/>
          <p:cNvSpPr>
            <a:extLst>
              <a:ext uri="smNativeData">
                <pr:smNativeData xmlns:pr="smNativeData" xmlns="smNativeData" val="SMDATA_16_iBDWZRMAAAAlAAAACg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BAAAAAAAAAP///wAQ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/wB/f38AAAAAA8zMzADAwP8Af39/AAAAAAAAAAAAAAAAAAAAAAAAAAAAIQAAABgAAAAUAAAALAwAAPgWAADMPgAA+BYAABAAAAAmAAAACAAAAP//////////MAAAABQAAAAAAAAAAAD//wAAAQAAAP//AAABAA=="/>
              </a:ext>
            </a:extLst>
          </p:cNvSpPr>
          <p:nvPr/>
        </p:nvSpPr>
        <p:spPr>
          <a:xfrm>
            <a:off x="1978660" y="3733800"/>
            <a:ext cx="8229600" cy="0"/>
          </a:xfrm>
          <a:prstGeom prst="line">
            <a:avLst/>
          </a:prstGeom>
          <a:noFill/>
          <a:ln w="10160" cap="flat" cmpd="sng" algn="ctr">
            <a:solidFill>
              <a:srgbClr val="FFFFFF"/>
            </a:solidFill>
            <a:prstDash val="solid"/>
            <a:headEnd type="none"/>
            <a:tailEnd type="none"/>
          </a:ln>
          <a:effectLst/>
        </p:spPr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MADAADIQwAAGAw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de-de" cap="none"/>
              <a:t>Mastertitelformat bearbeiten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KgMAADEQwAAg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en-us"/>
            </a:pPr>
            <a:r>
              <a:rPr lang="de-de" cap="none"/>
              <a:t>Mastertextformat bearbeiten</a:t>
            </a:r>
            <a:endParaRPr lang="de-de" cap="none"/>
          </a:p>
          <a:p>
            <a:pPr lvl="1">
              <a:defRPr lang="en-us"/>
            </a:pPr>
            <a:r>
              <a:rPr lang="de-de" cap="none"/>
              <a:t>Zweite Ebene</a:t>
            </a:r>
            <a:endParaRPr lang="de-de" cap="none"/>
          </a:p>
          <a:p>
            <a:pPr lvl="2">
              <a:defRPr lang="en-us"/>
            </a:pPr>
            <a:r>
              <a:rPr lang="de-de" cap="none"/>
              <a:t>Dritte Ebene</a:t>
            </a:r>
            <a:endParaRPr lang="de-de" cap="none"/>
          </a:p>
          <a:p>
            <a:pPr lvl="3">
              <a:defRPr lang="en-us"/>
            </a:pPr>
            <a:r>
              <a:rPr lang="de-de" cap="none"/>
              <a:t>Vierte Ebene</a:t>
            </a:r>
            <a:endParaRPr lang="de-de" cap="none"/>
          </a:p>
          <a:p>
            <a:pPr lvl="4">
              <a:defRPr lang="en-us"/>
            </a:pPr>
            <a:r>
              <a:rPr lang="de-de" cap="none"/>
              <a:t>Fünfte Ebene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EkmAABcFQ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EF1D708-46D3-A421-9D49-B07499076BE5}" type="datetime1">
              <a:rPr lang="zh-cn" cap="none"/>
              <a:t>2023/11/19</a:t>
            </a:fld>
            <a:endParaRPr lang="zh-cn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SxgAAEkmAABRNQAAiC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zh-cn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ZDkAAEkmAADjQw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EF18FF0-BED3-A479-9D49-482CC1076B1D}" type="slidenum">
              <a:rPr lang="zh-cn" cap="none"/>
              <a:t>‹Nr.›</a:t>
            </a:fld>
            <a:endParaRPr lang="zh-cn" cap="none"/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zgYAADgHAAAeRAAAOBkAABAAAAAmAAAACAAAAIGgAAAAAAAAMAAAABQAAAAAAAAAAAD//wAAAQAAAP//AAABAA=="/>
              </a:ext>
            </a:extLst>
          </p:cNvSpPr>
          <p:nvPr>
            <p:ph type="title"/>
          </p:nvPr>
        </p:nvSpPr>
        <p:spPr>
          <a:xfrm>
            <a:off x="1106170" y="1173480"/>
            <a:ext cx="9966960" cy="2926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ctr">
              <a:lnSpc>
                <a:spcPct val="85000"/>
              </a:lnSpc>
              <a:defRPr lang="en-us" sz="7200" b="0" cap="all" baseline="0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de-de" cap="all"/>
              <a:t>Mastertitelformat bearbeiten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QoAAI8ZAAB2QAAA8iEAABAAAAAmAAAACAAAAAGgAAAAAAAAMAAAABQAAAAAAAAAAAD//wAAAQAAAP//AAABAA=="/>
              </a:ext>
            </a:extLst>
          </p:cNvSpPr>
          <p:nvPr>
            <p:ph idx="1"/>
          </p:nvPr>
        </p:nvSpPr>
        <p:spPr>
          <a:xfrm>
            <a:off x="1710055" y="4154805"/>
            <a:ext cx="8768715" cy="136334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2200" cap="none">
                <a:solidFill>
                  <a:schemeClr val="accent1"/>
                </a:solidFill>
              </a:defRPr>
            </a:lvl1pPr>
            <a:lvl2pPr marL="457200" indent="0">
              <a:buNone/>
              <a:defRPr lang="en-us" sz="1800" cap="none">
                <a:solidFill>
                  <a:srgbClr val="8C8C8C"/>
                </a:solidFill>
              </a:defRPr>
            </a:lvl2pPr>
            <a:lvl3pPr marL="914400" indent="0">
              <a:buNone/>
              <a:defRPr lang="en-us" sz="1600" cap="none">
                <a:solidFill>
                  <a:srgbClr val="8C8C8C"/>
                </a:solidFill>
              </a:defRPr>
            </a:lvl3pPr>
            <a:lvl4pPr marL="1371600" indent="0">
              <a:buNone/>
              <a:defRPr lang="en-us" sz="1400" cap="none">
                <a:solidFill>
                  <a:srgbClr val="8C8C8C"/>
                </a:solidFill>
              </a:defRPr>
            </a:lvl4pPr>
            <a:lvl5pPr marL="1828800" indent="0">
              <a:buNone/>
              <a:defRPr lang="en-us" sz="1400" cap="none">
                <a:solidFill>
                  <a:srgbClr val="8C8C8C"/>
                </a:solidFill>
              </a:defRPr>
            </a:lvl5pPr>
            <a:lvl6pPr marL="2286000" indent="0">
              <a:buNone/>
              <a:defRPr lang="en-us" sz="1400" cap="none">
                <a:solidFill>
                  <a:srgbClr val="8C8C8C"/>
                </a:solidFill>
              </a:defRPr>
            </a:lvl6pPr>
            <a:lvl7pPr marL="2743200" indent="0">
              <a:buNone/>
              <a:defRPr lang="en-us" sz="1400" cap="none">
                <a:solidFill>
                  <a:srgbClr val="8C8C8C"/>
                </a:solidFill>
              </a:defRPr>
            </a:lvl7pPr>
            <a:lvl8pPr marL="3200400" indent="0">
              <a:buNone/>
              <a:defRPr lang="en-us" sz="1400" cap="none">
                <a:solidFill>
                  <a:srgbClr val="8C8C8C"/>
                </a:solidFill>
              </a:defRPr>
            </a:lvl8pPr>
            <a:lvl9pPr marL="3657600" indent="0">
              <a:buNone/>
              <a:defRPr lang="en-us" sz="1400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rPr lang="de-de" cap="none"/>
              <a:t>Mastertextformat bearbeiten</a:t>
            </a:r>
            <a:endParaRPr lang="de-de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EkmAABcFQ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EF1C624-6AD3-A430-9D49-9C6588076BC9}" type="datetime1">
              <a:rPr lang="zh-cn" cap="none"/>
              <a:t>2023/11/19</a:t>
            </a:fld>
            <a:endParaRPr lang="zh-cn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SxgAAEkmAABRNQAAiC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zh-cn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ZDkAAEkmAADjQw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EF1E009-47D3-A416-9D49-B143AE076BE4}" type="slidenum">
              <a:rPr lang="zh-cn" cap="none"/>
              <a:t>‹Nr.›</a:t>
            </a:fld>
            <a:endParaRPr lang="zh-cn" cap="none"/>
          </a:p>
        </p:txBody>
      </p:sp>
      <p:sp>
        <p:nvSpPr>
          <p:cNvPr id="7" name="Straight Connector 6"/>
          <p:cNvSpPr>
            <a:extLst>
              <a:ext uri="smNativeData">
                <pr:smNativeData xmlns:pr="smNativeData" xmlns="smNativeData" val="SMDATA_16_iBDWZRMAAAAlAAAACg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BAAAAAAAAAKa3JwwQ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V/f38AAAAAA8zMzADAwP8Af39/AAAAAAAAAAAAAAAAAAAAAAAAAAAAIQAAABgAAAAUAAAAMAwAALsYAADQPgAAuxgAABAAAAAmAAAACAAAAP//////////MAAAABQAAAAAAAAAAAD//wAAAQAAAP//AAABAA=="/>
              </a:ext>
            </a:extLst>
          </p:cNvSpPr>
          <p:nvPr/>
        </p:nvSpPr>
        <p:spPr>
          <a:xfrm>
            <a:off x="1981200" y="4020185"/>
            <a:ext cx="8229600" cy="0"/>
          </a:xfrm>
          <a:prstGeom prst="line">
            <a:avLst/>
          </a:prstGeom>
          <a:noFill/>
          <a:ln w="10160" cap="flat" cmpd="sng" algn="ctr">
            <a:solidFill>
              <a:schemeClr val="accent1"/>
            </a:solidFill>
            <a:prstDash val="solid"/>
            <a:headEnd type="none"/>
            <a:tailEnd type="none"/>
          </a:ln>
          <a:effectLst/>
        </p:spPr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7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G9uaW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MADAADIQwAAGAw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de-de" cap="none"/>
              <a:t>Mastertitelformat bearbeiten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CBdD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KgMAABIJAAAa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1143000" y="2057400"/>
            <a:ext cx="4754880" cy="4023360"/>
          </a:xfrm>
        </p:spPr>
        <p:txBody>
          <a:bodyPr/>
          <a:lstStyle>
            <a:lvl1pPr>
              <a:defRPr lang="en-us" sz="2200" cap="none"/>
            </a:lvl1pPr>
            <a:lvl2pPr>
              <a:defRPr lang="en-us" sz="2000" cap="none"/>
            </a:lvl2pPr>
            <a:lvl3pPr>
              <a:defRPr lang="en-us" sz="1800" cap="none"/>
            </a:lvl3pPr>
            <a:lvl4pPr>
              <a:defRPr lang="en-us" sz="1600" cap="none"/>
            </a:lvl4pPr>
            <a:lvl5pPr>
              <a:defRPr lang="en-us" sz="1600" cap="none"/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de-de" cap="none"/>
              <a:t>Mastertextformat bearbeiten</a:t>
            </a:r>
            <a:endParaRPr lang="de-de" cap="none"/>
          </a:p>
          <a:p>
            <a:pPr lvl="1">
              <a:defRPr lang="en-us"/>
            </a:pPr>
            <a:r>
              <a:rPr lang="de-de" cap="none"/>
              <a:t>Zweite Ebene</a:t>
            </a:r>
            <a:endParaRPr lang="de-de" cap="none"/>
          </a:p>
          <a:p>
            <a:pPr lvl="2">
              <a:defRPr lang="en-us"/>
            </a:pPr>
            <a:r>
              <a:rPr lang="de-de" cap="none"/>
              <a:t>Dritte Ebene</a:t>
            </a:r>
            <a:endParaRPr lang="de-de" cap="none"/>
          </a:p>
          <a:p>
            <a:pPr lvl="3">
              <a:defRPr lang="en-us"/>
            </a:pPr>
            <a:r>
              <a:rPr lang="de-de" cap="none"/>
              <a:t>Vierte Ebene</a:t>
            </a:r>
            <a:endParaRPr lang="de-de" cap="none"/>
          </a:p>
          <a:p>
            <a:pPr lvl="4">
              <a:defRPr lang="en-us"/>
            </a:pPr>
            <a:r>
              <a:rPr lang="de-de" cap="none"/>
              <a:t>Fünfte Ebene</a:t>
            </a:r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Y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jiYAAKgMAADOQwAAa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267450" y="2057400"/>
            <a:ext cx="4754880" cy="4023360"/>
          </a:xfrm>
        </p:spPr>
        <p:txBody>
          <a:bodyPr/>
          <a:lstStyle>
            <a:lvl1pPr>
              <a:defRPr lang="en-us" sz="2200" cap="none"/>
            </a:lvl1pPr>
            <a:lvl2pPr>
              <a:defRPr lang="en-us" sz="2000" cap="none"/>
            </a:lvl2pPr>
            <a:lvl3pPr>
              <a:defRPr lang="en-us" sz="1800" cap="none"/>
            </a:lvl3pPr>
            <a:lvl4pPr>
              <a:defRPr lang="en-us" sz="1600" cap="none"/>
            </a:lvl4pPr>
            <a:lvl5pPr>
              <a:defRPr lang="en-us" sz="1600" cap="none"/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de-de" cap="none"/>
              <a:t>Mastertextformat bearbeiten</a:t>
            </a:r>
            <a:endParaRPr lang="de-de" cap="none"/>
          </a:p>
          <a:p>
            <a:pPr lvl="1">
              <a:defRPr lang="en-us"/>
            </a:pPr>
            <a:r>
              <a:rPr lang="de-de" cap="none"/>
              <a:t>Zweite Ebene</a:t>
            </a:r>
            <a:endParaRPr lang="de-de" cap="none"/>
          </a:p>
          <a:p>
            <a:pPr lvl="2">
              <a:defRPr lang="en-us"/>
            </a:pPr>
            <a:r>
              <a:rPr lang="de-de" cap="none"/>
              <a:t>Dritte Ebene</a:t>
            </a:r>
            <a:endParaRPr lang="de-de" cap="none"/>
          </a:p>
          <a:p>
            <a:pPr lvl="3">
              <a:defRPr lang="en-us"/>
            </a:pPr>
            <a:r>
              <a:rPr lang="de-de" cap="none"/>
              <a:t>Vierte Ebene</a:t>
            </a:r>
            <a:endParaRPr lang="de-de" cap="none"/>
          </a:p>
          <a:p>
            <a:pPr lvl="4">
              <a:defRPr lang="en-us"/>
            </a:pPr>
            <a:r>
              <a:rPr lang="de-de" cap="none"/>
              <a:t>Fünfte Ebene</a:t>
            </a:r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K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EkmAABcFQ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EF1AD02-4CD3-A45B-9D49-BA0EE3076BEF}" type="datetime1">
              <a:rPr lang="zh-cn" cap="none"/>
              <a:t>2023/11/19</a:t>
            </a:fld>
            <a:endParaRPr lang="zh-cn" cap="none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SxgAAEkmAABRNQAAiC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zh-cn" cap="none"/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ZDkAAEkmAADjQw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EF1D2B8-F6D3-A424-9D49-00719C076B55}" type="slidenum">
              <a:rPr lang="zh-cn" cap="none"/>
              <a:t>‹Nr.›</a:t>
            </a:fld>
            <a:endParaRPr lang="zh-cn" cap="none"/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9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MADAADIQwAAGAw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de-de" cap="none"/>
              <a:t>Mastertitelformat bearbeiten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FAMAABIJAAAGBE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1143000" y="2001520"/>
            <a:ext cx="4754880" cy="777240"/>
          </a:xfr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marL="0" indent="0">
              <a:spcBef>
                <a:spcPts val="0"/>
              </a:spcBef>
              <a:buNone/>
              <a:defRPr lang="en-us" sz="2400" b="1" cap="none"/>
            </a:lvl1pPr>
            <a:lvl2pPr marL="457200" indent="0">
              <a:buNone/>
              <a:defRPr lang="en-us" sz="20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de-de" cap="none"/>
              <a:t>Mastertextformat bearbeiten</a:t>
            </a:r>
            <a:endParaRPr lang="de-de" cap="none"/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L4QAABIJAAAji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1143000" y="2721610"/>
            <a:ext cx="4754880" cy="3383280"/>
          </a:xfrm>
        </p:spPr>
        <p:txBody>
          <a:bodyPr/>
          <a:lstStyle>
            <a:lvl1pPr>
              <a:defRPr lang="en-us" sz="2200" cap="none"/>
            </a:lvl1pPr>
            <a:lvl2pPr>
              <a:defRPr lang="en-us" sz="2000" cap="none"/>
            </a:lvl2pPr>
            <a:lvl3pPr>
              <a:defRPr lang="en-us" sz="1800" cap="none"/>
            </a:lvl3pPr>
            <a:lvl4pPr>
              <a:defRPr lang="en-us" sz="1600" cap="none"/>
            </a:lvl4pPr>
            <a:lvl5pPr>
              <a:defRPr lang="en-us" sz="1600" cap="none"/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de-de" cap="none"/>
              <a:t>Mastertextformat bearbeiten</a:t>
            </a:r>
            <a:endParaRPr lang="de-de" cap="none"/>
          </a:p>
          <a:p>
            <a:pPr lvl="1">
              <a:defRPr lang="en-us"/>
            </a:pPr>
            <a:r>
              <a:rPr lang="de-de" cap="none"/>
              <a:t>Zweite Ebene</a:t>
            </a:r>
            <a:endParaRPr lang="de-de" cap="none"/>
          </a:p>
          <a:p>
            <a:pPr lvl="2">
              <a:defRPr lang="en-us"/>
            </a:pPr>
            <a:r>
              <a:rPr lang="de-de" cap="none"/>
              <a:t>Dritte Ebene</a:t>
            </a:r>
            <a:endParaRPr lang="de-de" cap="none"/>
          </a:p>
          <a:p>
            <a:pPr lvl="3">
              <a:defRPr lang="en-us"/>
            </a:pPr>
            <a:r>
              <a:rPr lang="de-de" cap="none"/>
              <a:t>Vierte Ebene</a:t>
            </a:r>
            <a:endParaRPr lang="de-de" cap="none"/>
          </a:p>
          <a:p>
            <a:pPr lvl="4">
              <a:defRPr lang="en-us"/>
            </a:pPr>
            <a:r>
              <a:rPr lang="de-de" cap="none"/>
              <a:t>Fünfte Ebene</a:t>
            </a:r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kSYAAEwMAADRQwAAFBE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269355" y="1998980"/>
            <a:ext cx="4754880" cy="777240"/>
          </a:xfr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marL="0" indent="0">
              <a:spcBef>
                <a:spcPts val="0"/>
              </a:spcBef>
              <a:buNone/>
              <a:defRPr lang="en-us" sz="2400" b="1" cap="none"/>
            </a:lvl1pPr>
            <a:lvl2pPr marL="457200" indent="0">
              <a:buNone/>
              <a:defRPr lang="en-us" sz="20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de-de" cap="none"/>
              <a:t>Mastertextformat bearbeiten</a:t>
            </a:r>
            <a:endParaRPr lang="de-de" cap="none"/>
          </a:p>
        </p:txBody>
      </p:sp>
      <p:sp>
        <p:nvSpPr>
          <p:cNvPr id="6" name="Content Placeholder 5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CQ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kSYAALoQAADRQwAAii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269355" y="2719070"/>
            <a:ext cx="4754880" cy="3383280"/>
          </a:xfrm>
        </p:spPr>
        <p:txBody>
          <a:bodyPr/>
          <a:lstStyle>
            <a:lvl1pPr>
              <a:defRPr lang="en-us" sz="2200" cap="none"/>
            </a:lvl1pPr>
            <a:lvl2pPr>
              <a:defRPr lang="en-us" sz="2000" cap="none"/>
            </a:lvl2pPr>
            <a:lvl3pPr>
              <a:defRPr lang="en-us" sz="1800" cap="none"/>
            </a:lvl3pPr>
            <a:lvl4pPr>
              <a:defRPr lang="en-us" sz="1600" cap="none"/>
            </a:lvl4pPr>
            <a:lvl5pPr>
              <a:defRPr lang="en-us" sz="1600" cap="none"/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de-de" cap="none"/>
              <a:t>Mastertextformat bearbeiten</a:t>
            </a:r>
            <a:endParaRPr lang="de-de" cap="none"/>
          </a:p>
          <a:p>
            <a:pPr lvl="1">
              <a:defRPr lang="en-us"/>
            </a:pPr>
            <a:r>
              <a:rPr lang="de-de" cap="none"/>
              <a:t>Zweite Ebene</a:t>
            </a:r>
            <a:endParaRPr lang="de-de" cap="none"/>
          </a:p>
          <a:p>
            <a:pPr lvl="2">
              <a:defRPr lang="en-us"/>
            </a:pPr>
            <a:r>
              <a:rPr lang="de-de" cap="none"/>
              <a:t>Dritte Ebene</a:t>
            </a:r>
            <a:endParaRPr lang="de-de" cap="none"/>
          </a:p>
          <a:p>
            <a:pPr lvl="3">
              <a:defRPr lang="en-us"/>
            </a:pPr>
            <a:r>
              <a:rPr lang="de-de" cap="none"/>
              <a:t>Vierte Ebene</a:t>
            </a:r>
            <a:endParaRPr lang="de-de" cap="none"/>
          </a:p>
          <a:p>
            <a:pPr lvl="4">
              <a:defRPr lang="en-us"/>
            </a:pPr>
            <a:r>
              <a:rPr lang="de-de" cap="none"/>
              <a:t>Fünfte Ebene</a:t>
            </a:r>
          </a:p>
        </p:txBody>
      </p:sp>
      <p:sp>
        <p:nvSpPr>
          <p:cNvPr id="7" name="Date Placeholder 6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EkmAABcFQ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EF1828D-C3D3-A474-9D49-3521CC076B60}" type="datetime1">
              <a:rPr lang="zh-cn" cap="none"/>
              <a:t>2023/11/19</a:t>
            </a:fld>
            <a:endParaRPr lang="zh-cn" cap="none"/>
          </a:p>
        </p:txBody>
      </p:sp>
      <p:sp>
        <p:nvSpPr>
          <p:cNvPr id="8" name="Footer Placeholder 7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HIAL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SxgAAEkmAABRNQAAiC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zh-cn" cap="none"/>
          </a:p>
        </p:txBody>
      </p:sp>
      <p:sp>
        <p:nvSpPr>
          <p:cNvPr id="9" name="Slide Number Placeholder 8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ZDkAAEkmAADjQw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EF1A133-7DD3-A457-9D49-8B02EF076BDE}" type="slidenum">
              <a:rPr lang="zh-cn" cap="none"/>
              <a:t>‹Nr.›</a:t>
            </a:fld>
            <a:endParaRPr lang="zh-cn" cap="none"/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MADAADIQwAAGAw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de-de" cap="none"/>
              <a:t>Mastertitelformat bearbeiten</a:t>
            </a:r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EkmAABcFQ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EF1DD46-08D3-A42B-9D49-FE7E93076BAB}" type="datetime1">
              <a:rPr lang="zh-cn" cap="none"/>
              <a:t/>
            </a:fld>
            <a:endParaRPr lang="zh-cn" cap="none"/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SxgAAEkmAABRNQAAiC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zh-cn" cap="none"/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ZDkAAEkmAADjQw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EF1C47F-31D3-A432-9D49-C7678A076B92}" type="slidenum">
              <a:rPr lang="zh-cn" cap="none"/>
              <a:t/>
            </a:fld>
            <a:endParaRPr lang="zh-cn" cap="none"/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EkmAABcFQ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EF1CB65-2BD3-A43D-9D49-DD6885076B88}" type="datetime1">
              <a:rPr lang="zh-cn" cap="none"/>
              <a:t>2023/11/19</a:t>
            </a:fld>
            <a:endParaRPr lang="zh-cn" cap="none"/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SxgAAEkmAABRNQAAiC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zh-cn" cap="none"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ZDkAAEkmAADjQw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EF1A8A8-E6D3-A45E-9D49-100BE6076B45}" type="slidenum">
              <a:rPr lang="zh-cn" cap="none"/>
              <a:t>‹Nr.›</a:t>
            </a:fld>
            <a:endParaRPr lang="zh-cn" cap="none"/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MAGAAA4HwAAcBEAABAAAAAmAAAACAAAAIGgAAAAAAAAMAAAABQAAAAAAAAAAAD//wAAAQAAAP//AAABAA=="/>
              </a:ext>
            </a:extLst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lnSpc>
                <a:spcPct val="90000"/>
              </a:lnSpc>
              <a:defRPr lang="en-us" sz="4000" b="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de-de" cap="none"/>
              <a:t>Mastertitelformat bearbeiten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DUAQ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CQAAMAGAAAQRAAAcCM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5852160" y="1097280"/>
            <a:ext cx="5212080" cy="4663440"/>
          </a:xfrm>
        </p:spPr>
        <p:txBody>
          <a:bodyPr/>
          <a:lstStyle>
            <a:lvl1pPr>
              <a:defRPr lang="en-us" sz="3200" cap="none"/>
            </a:lvl1pPr>
            <a:lvl2pPr>
              <a:defRPr lang="en-us" sz="2800" cap="none"/>
            </a:lvl2pPr>
            <a:lvl3pPr>
              <a:defRPr lang="en-us" sz="2400" cap="none"/>
            </a:lvl3pPr>
            <a:lvl4pPr>
              <a:defRPr lang="en-us" sz="2000" cap="none"/>
            </a:lvl4pPr>
            <a:lvl5pPr>
              <a:defRPr lang="en-us" sz="2000" cap="none"/>
            </a:lvl5pPr>
            <a:lvl6pPr>
              <a:defRPr lang="en-us" sz="2000" cap="none"/>
            </a:lvl6pPr>
            <a:lvl7pPr>
              <a:defRPr lang="en-us" sz="2000" cap="none"/>
            </a:lvl7pPr>
            <a:lvl8pPr>
              <a:defRPr lang="en-us" sz="2000" cap="none"/>
            </a:lvl8pPr>
            <a:lvl9pPr>
              <a:defRPr lang="en-us" sz="2000" cap="none"/>
            </a:lvl9pPr>
          </a:lstStyle>
          <a:p>
            <a:pPr>
              <a:defRPr lang="en-us"/>
            </a:pPr>
            <a:r>
              <a:rPr lang="de-de" cap="none"/>
              <a:t>Mastertextformat bearbeiten</a:t>
            </a:r>
            <a:endParaRPr lang="de-de" cap="none"/>
          </a:p>
          <a:p>
            <a:pPr lvl="1">
              <a:defRPr lang="en-us"/>
            </a:pPr>
            <a:r>
              <a:rPr lang="de-de" cap="none"/>
              <a:t>Zweite Ebene</a:t>
            </a:r>
            <a:endParaRPr lang="de-de" cap="none"/>
          </a:p>
          <a:p>
            <a:pPr lvl="2">
              <a:defRPr lang="en-us"/>
            </a:pPr>
            <a:r>
              <a:rPr lang="de-de" cap="none"/>
              <a:t>Dritte Ebene</a:t>
            </a:r>
            <a:endParaRPr lang="de-de" cap="none"/>
          </a:p>
          <a:p>
            <a:pPr lvl="3">
              <a:defRPr lang="en-us"/>
            </a:pPr>
            <a:r>
              <a:rPr lang="de-de" cap="none"/>
              <a:t>Vierte Ebene</a:t>
            </a:r>
            <a:endParaRPr lang="de-de" cap="none"/>
          </a:p>
          <a:p>
            <a:pPr lvl="4">
              <a:defRPr lang="en-us"/>
            </a:pPr>
            <a:r>
              <a:rPr lang="de-de" cap="none"/>
              <a:t>Fünfte Ebene</a:t>
            </a:r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HARAAA4HwAAACQAABAAAAAmAAAACAAAAAGgAAAAAAAAMAAAABQAAAAAAAAAAAD//wAAAQAAAP//AAABAA=="/>
              </a:ext>
            </a:extLst>
          </p:cNvSpPr>
          <p:nvPr>
            <p:ph idx="2"/>
          </p:nvPr>
        </p:nvSpPr>
        <p:spPr>
          <a:xfrm>
            <a:off x="1143000" y="2834640"/>
            <a:ext cx="3931920" cy="301752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lang="en-us" sz="1700" cap="none"/>
            </a:lvl1pPr>
            <a:lvl2pPr marL="457200" indent="0">
              <a:buNone/>
              <a:defRPr lang="en-us" sz="1200" cap="none"/>
            </a:lvl2pPr>
            <a:lvl3pPr marL="914400" indent="0">
              <a:buNone/>
              <a:defRPr lang="en-us" sz="1000" cap="none"/>
            </a:lvl3pPr>
            <a:lvl4pPr marL="1371600" indent="0">
              <a:buNone/>
              <a:defRPr lang="en-us" sz="900" cap="none"/>
            </a:lvl4pPr>
            <a:lvl5pPr marL="1828800" indent="0">
              <a:buNone/>
              <a:defRPr lang="en-us" sz="900" cap="none"/>
            </a:lvl5pPr>
            <a:lvl6pPr marL="2286000" indent="0">
              <a:buNone/>
              <a:defRPr lang="en-us" sz="900" cap="none"/>
            </a:lvl6pPr>
            <a:lvl7pPr marL="2743200" indent="0">
              <a:buNone/>
              <a:defRPr lang="en-us" sz="900" cap="none"/>
            </a:lvl7pPr>
            <a:lvl8pPr marL="3200400" indent="0">
              <a:buNone/>
              <a:defRPr lang="en-us" sz="900" cap="none"/>
            </a:lvl8pPr>
            <a:lvl9pPr marL="3657600" indent="0">
              <a:buNone/>
              <a:defRPr lang="en-us" sz="900" cap="none"/>
            </a:lvl9pPr>
          </a:lstStyle>
          <a:p>
            <a:pPr>
              <a:defRPr lang="en-us"/>
            </a:pPr>
            <a:r>
              <a:rPr lang="de-de" cap="none"/>
              <a:t>Mastertextformat bearbeiten</a:t>
            </a:r>
            <a:endParaRPr lang="de-de" cap="none"/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EkmAABcFQ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EF191DE-90D3-A467-9D49-6632DF076B33}" type="datetime1">
              <a:rPr lang="zh-cn" cap="none"/>
              <a:t>2023/11/19</a:t>
            </a:fld>
            <a:endParaRPr lang="zh-cn" cap="none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SxgAAEkmAABRNQAAiC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zh-cn" cap="none"/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ZDkAAEkmAADjQw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EF183BA-F4D3-A475-9D49-0220CD076B57}" type="slidenum">
              <a:rPr lang="zh-cn" cap="none"/>
              <a:t>‹Nr.›</a:t>
            </a:fld>
            <a:endParaRPr lang="zh-cn" cap="none"/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MAGAAA4HwAAcBEAABAAAAAmAAAACAAAAIGgAAAAAAAAMAAAABQAAAAAAAAAAAD//wAAAQAAAP//AAABAA=="/>
              </a:ext>
            </a:extLst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lnSpc>
                <a:spcPct val="90000"/>
              </a:lnSpc>
              <a:defRPr lang="en-us" sz="4000" b="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de-de" cap="none"/>
              <a:t>Mastertitelformat bearbeiten</a:t>
            </a:r>
          </a:p>
        </p:txBody>
      </p:sp>
      <p:sp>
        <p:nvSpPr>
          <p:cNvPr id="3" name="Picture Placeholder 2"/>
          <p:cNvSpPr>
            <a:spLocks noGrp="1" noChangeArrowheads="1"/>
            <a:extLst>
              <a:ext uri="smNativeData">
                <pr:smNativeData xmlns:pr="smNativeData" xmlns="smNativeData" val="SMDATA_16_iBDWZRMAAAAlAAAAZAAAAC0AAAAAsAEAACAB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TSEAAJUGAADSRgAAHSQAABAAAAAmAAAACAAAABWgAAAAAAAAMAAAABQAAAAAAAAAAAD//wAAAQAAAP//AAABAA=="/>
              </a:ext>
            </a:extLst>
          </p:cNvSpPr>
          <p:nvPr>
            <p:ph type="pic" idx="1"/>
          </p:nvPr>
        </p:nvSpPr>
        <p:spPr>
          <a:xfrm>
            <a:off x="5413375" y="1069975"/>
            <a:ext cx="6099175" cy="4800600"/>
          </a:xfrm>
        </p:spPr>
        <p:txBody>
          <a:bodyPr vert="horz" wrap="square" lIns="274320" tIns="182880" rIns="91440" bIns="45720" numCol="1" spcCol="215900" anchor="t">
            <a:prstTxWarp prst="textNoShape">
              <a:avLst/>
            </a:prstTxWarp>
          </a:bodyPr>
          <a:lstStyle>
            <a:lvl1pPr marL="0" indent="0">
              <a:buNone/>
              <a:defRPr lang="en-us" sz="2800" cap="none"/>
            </a:lvl1pPr>
            <a:lvl2pPr marL="457200" indent="0">
              <a:buNone/>
              <a:defRPr lang="en-us" sz="2800" cap="none"/>
            </a:lvl2pPr>
            <a:lvl3pPr marL="914400" indent="0">
              <a:buNone/>
              <a:defRPr lang="en-us" sz="2400" cap="none"/>
            </a:lvl3pPr>
            <a:lvl4pPr marL="1371600" indent="0">
              <a:buNone/>
              <a:defRPr lang="en-us" sz="2000" cap="none"/>
            </a:lvl4pPr>
            <a:lvl5pPr marL="1828800" indent="0">
              <a:buNone/>
              <a:defRPr lang="en-us" sz="2000" cap="none"/>
            </a:lvl5pPr>
            <a:lvl6pPr marL="2286000" indent="0">
              <a:buNone/>
              <a:defRPr lang="en-us" sz="2000" cap="none"/>
            </a:lvl6pPr>
            <a:lvl7pPr marL="2743200" indent="0">
              <a:buNone/>
              <a:defRPr lang="en-us" sz="2000" cap="none"/>
            </a:lvl7pPr>
            <a:lvl8pPr marL="3200400" indent="0">
              <a:buNone/>
              <a:defRPr lang="en-us" sz="2000" cap="none"/>
            </a:lvl8pPr>
            <a:lvl9pPr marL="3657600" indent="0">
              <a:buNone/>
              <a:defRPr lang="en-us" sz="2000" cap="none"/>
            </a:lvl9pPr>
          </a:lstStyle>
          <a:p>
            <a:pPr>
              <a:defRPr lang="en-us"/>
            </a:pPr>
            <a:r>
              <a:rPr lang="de-de" cap="none"/>
              <a:t>Bild durch Klicken auf Symbol hinzufügen</a:t>
            </a:r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HARAAA4HwAAKCMAABAAAAAmAAAACAAAAAGgAAAAAAAAMAAAABQAAAAAAAAAAAD//wAAAQAAAP//AAABAA=="/>
              </a:ext>
            </a:extLst>
          </p:cNvSpPr>
          <p:nvPr>
            <p:ph idx="2"/>
          </p:nvPr>
        </p:nvSpPr>
        <p:spPr>
          <a:xfrm>
            <a:off x="1143000" y="2834640"/>
            <a:ext cx="3931920" cy="28803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lang="en-us" sz="1700" cap="none"/>
            </a:lvl1pPr>
            <a:lvl2pPr marL="457200" indent="0">
              <a:buNone/>
              <a:defRPr lang="en-us" sz="1200" cap="none"/>
            </a:lvl2pPr>
            <a:lvl3pPr marL="914400" indent="0">
              <a:buNone/>
              <a:defRPr lang="en-us" sz="1000" cap="none"/>
            </a:lvl3pPr>
            <a:lvl4pPr marL="1371600" indent="0">
              <a:buNone/>
              <a:defRPr lang="en-us" sz="900" cap="none"/>
            </a:lvl4pPr>
            <a:lvl5pPr marL="1828800" indent="0">
              <a:buNone/>
              <a:defRPr lang="en-us" sz="900" cap="none"/>
            </a:lvl5pPr>
            <a:lvl6pPr marL="2286000" indent="0">
              <a:buNone/>
              <a:defRPr lang="en-us" sz="900" cap="none"/>
            </a:lvl6pPr>
            <a:lvl7pPr marL="2743200" indent="0">
              <a:buNone/>
              <a:defRPr lang="en-us" sz="900" cap="none"/>
            </a:lvl7pPr>
            <a:lvl8pPr marL="3200400" indent="0">
              <a:buNone/>
              <a:defRPr lang="en-us" sz="900" cap="none"/>
            </a:lvl8pPr>
            <a:lvl9pPr marL="3657600" indent="0">
              <a:buNone/>
              <a:defRPr lang="en-us" sz="900" cap="none"/>
            </a:lvl9pPr>
          </a:lstStyle>
          <a:p>
            <a:pPr>
              <a:defRPr lang="en-us"/>
            </a:pPr>
            <a:r>
              <a:rPr lang="de-de" cap="none"/>
              <a:t>Mastertextformat bearbeiten</a:t>
            </a:r>
            <a:endParaRPr lang="de-de" cap="none"/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EkmAABcFQ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EF1F474-3AD3-A402-9D49-CC57BA076B99}" type="datetime1">
              <a:rPr lang="zh-cn" cap="none"/>
              <a:t>2023/11/19</a:t>
            </a:fld>
            <a:endParaRPr lang="zh-cn" cap="none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SxgAAEkmAABRNQAAiC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zh-cn" cap="none"/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ZDkAAEkmAADjQw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EF1CDC0-8ED3-A43B-9D49-786E83076B2D}" type="slidenum">
              <a:rPr lang="zh-cn" cap="none"/>
              <a:t>‹Nr.›</a:t>
            </a:fld>
            <a:endParaRPr lang="zh-cn" cap="none"/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MADAADIQwAAGAw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de-de" cap="none"/>
              <a:t>Mastertitelformat bearbeiten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MCQ5f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KgMAADEQwAAg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de-de" cap="none"/>
              <a:t>Mastertextformat bearbeiten</a:t>
            </a:r>
            <a:endParaRPr lang="de-de" cap="none"/>
          </a:p>
          <a:p>
            <a:pPr lvl="1">
              <a:defRPr lang="en-us"/>
            </a:pPr>
            <a:r>
              <a:rPr lang="de-de" cap="none"/>
              <a:t>Zweite Ebene</a:t>
            </a:r>
            <a:endParaRPr lang="de-de" cap="none"/>
          </a:p>
          <a:p>
            <a:pPr lvl="2">
              <a:defRPr lang="en-us"/>
            </a:pPr>
            <a:r>
              <a:rPr lang="de-de" cap="none"/>
              <a:t>Dritte Ebene</a:t>
            </a:r>
            <a:endParaRPr lang="de-de" cap="none"/>
          </a:p>
          <a:p>
            <a:pPr lvl="3">
              <a:defRPr lang="en-us"/>
            </a:pPr>
            <a:r>
              <a:rPr lang="de-de" cap="none"/>
              <a:t>Vierte Ebene</a:t>
            </a:r>
            <a:endParaRPr lang="de-de" cap="none"/>
          </a:p>
          <a:p>
            <a:pPr lvl="4">
              <a:defRPr lang="en-us"/>
            </a:pPr>
            <a:r>
              <a:rPr lang="de-de" cap="none"/>
              <a:t>Fünfte Ebene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D48ZG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EkmAABcFQ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EF1D871-3FD3-A42E-9D49-C97B96076B9C}" type="datetime1">
              <a:rPr lang="zh-cn" cap="none"/>
              <a:t>2023/11/19</a:t>
            </a:fld>
            <a:endParaRPr lang="zh-cn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SxgAAEkmAABRNQAAiC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zh-cn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ZDkAAEkmAADjQw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EF18695-DBD3-A470-9D49-2D25C8076B78}" type="slidenum">
              <a:rPr lang="zh-cn" cap="none"/>
              <a:t>‹Nr.›</a:t>
            </a:fld>
            <a:endParaRPr lang="zh-cn" cap="none"/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HNhbW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rDUAALAEAAD4QwAA+CUAABAAAAAmAAAACAAAAAMAAAAAAAAAMAAAABQAAAAAAAAAAAD//wAAAQAAAP//AAABAA=="/>
              </a:ext>
            </a:extLst>
          </p:cNvSpPr>
          <p:nvPr>
            <p:ph type="title"/>
          </p:nvPr>
        </p:nvSpPr>
        <p:spPr>
          <a:xfrm>
            <a:off x="8724900" y="762000"/>
            <a:ext cx="2324100" cy="5410200"/>
          </a:xfrm>
        </p:spPr>
        <p:txBody>
          <a:bodyPr vert="vert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de-de" cap="none"/>
              <a:t>Mastertitelformat bearbeiten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LAEAAC8NAAA+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1143000" y="762000"/>
            <a:ext cx="7429500" cy="541020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de-de" cap="none"/>
              <a:t>Mastertextformat bearbeiten</a:t>
            </a:r>
            <a:endParaRPr lang="de-de" cap="none"/>
          </a:p>
          <a:p>
            <a:pPr lvl="1">
              <a:defRPr lang="en-us"/>
            </a:pPr>
            <a:r>
              <a:rPr lang="de-de" cap="none"/>
              <a:t>Zweite Ebene</a:t>
            </a:r>
            <a:endParaRPr lang="de-de" cap="none"/>
          </a:p>
          <a:p>
            <a:pPr lvl="2">
              <a:defRPr lang="en-us"/>
            </a:pPr>
            <a:r>
              <a:rPr lang="de-de" cap="none"/>
              <a:t>Dritte Ebene</a:t>
            </a:r>
            <a:endParaRPr lang="de-de" cap="none"/>
          </a:p>
          <a:p>
            <a:pPr lvl="3">
              <a:defRPr lang="en-us"/>
            </a:pPr>
            <a:r>
              <a:rPr lang="de-de" cap="none"/>
              <a:t>Vierte Ebene</a:t>
            </a:r>
            <a:endParaRPr lang="de-de" cap="none"/>
          </a:p>
          <a:p>
            <a:pPr lvl="4">
              <a:defRPr lang="en-us"/>
            </a:pPr>
            <a:r>
              <a:rPr lang="de-de" cap="none"/>
              <a:t>Fünfte Ebene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EkmAABcFQ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EF195BA-F4D3-A463-9D49-0236DB076B57}" type="datetime1">
              <a:rPr lang="zh-cn" cap="none"/>
              <a:t>2023/11/19</a:t>
            </a:fld>
            <a:endParaRPr lang="zh-cn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SxgAAEkmAABRNQAAiC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zh-cn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ZDkAAEkmAADjQw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EF1B0F7-B9D3-A446-9D49-4F13FE076B1A}" type="slidenum">
              <a:rPr lang="zh-cn" cap="none"/>
              <a:t>‹Nr.›</a:t>
            </a:fld>
            <a:endParaRPr lang="zh-cn" cap="none"/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extLst>
              <a:ext uri="smNativeData">
                <pr:smNativeData xmlns:pr="smNativeData" xmlns="smNativeData" val="SMDATA_16_iBDWZRMAAAAlAAAAZAAAAC0AAAAAkAAAAEgAAACQAAAASAAAAAAAAAAA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AAAAAAAAAAHuIHQA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HuIHQB/f38A3d3dA8zMzADAwP8Af39/AAAAAAAAAAAAAAAAAAAAAAAAAAAAIQAAABgAAAAUAAAAbAEAAIABAACMSQAAvCgAABAAAAAmAAAACAAAAP//////////MAAAABQAAAAAAAAAAAD//wAAAQAAAP//AAABAA=="/>
              </a:ext>
            </a:extLst>
          </p:cNvSpPr>
          <p:nvPr/>
        </p:nvSpPr>
        <p:spPr>
          <a:xfrm>
            <a:off x="231140" y="243840"/>
            <a:ext cx="11724640" cy="63779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sp>
        <p:nvSpPr>
          <p:cNvPr id="3" name="Title Placeholder 1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MADAADIQwAAGAwAABAAAAAmAAAACAAAAL8vAAD/HwAAMAAAABQAAAAAAAAAAAD//wAAAQAAAP//AAABAA=="/>
              </a:ext>
            </a:extLst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de-de" cap="none"/>
              <a:t>Mastertitelformat bearbeiten</a:t>
            </a:r>
          </a:p>
        </p:txBody>
      </p:sp>
      <p:sp>
        <p:nvSpPr>
          <p:cNvPr id="4" name="Text Placeholder 2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KgMAADEQwAAgCUAABAAAAAmAAAACAAAAD8vAAD/HwAAMAAAABQAAAAAAAAAAAD//wAAAQAAAP//AAABAA=="/>
              </a:ext>
            </a:extLst>
          </p:cNvSpPr>
          <p:nvPr>
            <p:ph type="body" idx="1"/>
          </p:nvPr>
        </p:nvSpPr>
        <p:spPr>
          <a:xfrm>
            <a:off x="1143000" y="2057400"/>
            <a:ext cx="9872980" cy="40386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de-de" cap="none"/>
              <a:t>Mastertextformat bearbeiten</a:t>
            </a:r>
            <a:endParaRPr lang="de-de" cap="none"/>
          </a:p>
          <a:p>
            <a:pPr lvl="1">
              <a:defRPr lang="en-us"/>
            </a:pPr>
            <a:r>
              <a:rPr lang="de-de" cap="none"/>
              <a:t>Zweite Ebene</a:t>
            </a:r>
            <a:endParaRPr lang="de-de" cap="none"/>
          </a:p>
          <a:p>
            <a:pPr lvl="2">
              <a:defRPr lang="en-us"/>
            </a:pPr>
            <a:r>
              <a:rPr lang="de-de" cap="none"/>
              <a:t>Dritte Ebene</a:t>
            </a:r>
            <a:endParaRPr lang="de-de" cap="none"/>
          </a:p>
          <a:p>
            <a:pPr lvl="3">
              <a:defRPr lang="en-us"/>
            </a:pPr>
            <a:r>
              <a:rPr lang="de-de" cap="none"/>
              <a:t>Vierte Ebene</a:t>
            </a:r>
            <a:endParaRPr lang="de-de" cap="none"/>
          </a:p>
          <a:p>
            <a:pPr lvl="4">
              <a:defRPr lang="en-us"/>
            </a:pPr>
            <a:r>
              <a:rPr lang="de-de" cap="none"/>
              <a:t>Fünfte Ebene</a:t>
            </a:r>
          </a:p>
        </p:txBody>
      </p:sp>
      <p:sp>
        <p:nvSpPr>
          <p:cNvPr id="5" name="Date Placeholder 3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AcAAEkmAABcFQAAiCgAABAAAAAmAAAACAAAAL+PAAD/HwAAMAAAABQAAAAAAAAAAAD//wAAAQAAAP//AAABAA=="/>
              </a:ext>
            </a:extLst>
          </p:cNvSpPr>
          <p:nvPr>
            <p:ph type="dt" sz="half" idx="2"/>
          </p:nvPr>
        </p:nvSpPr>
        <p:spPr>
          <a:xfrm>
            <a:off x="1143000" y="6223635"/>
            <a:ext cx="232918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1200" cap="none">
                <a:solidFill>
                  <a:schemeClr val="accent1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EF1D018-56D3-A426-9D49-A0739E076BF5}" type="datetime1">
              <a:rPr lang="zh-cn" cap="none"/>
              <a:t/>
            </a:fld>
            <a:endParaRPr lang="zh-cn" cap="none"/>
          </a:p>
        </p:txBody>
      </p:sp>
      <p:sp>
        <p:nvSpPr>
          <p:cNvPr id="6" name="Footer Placeholder 4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GE6c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SxgAAEkmAABRNQAAiCgAABAAAAAmAAAACAAAAL+PAAD/HwAA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3949065" y="6223635"/>
            <a:ext cx="471805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lang="en-us" sz="1200" cap="none">
                <a:solidFill>
                  <a:schemeClr val="accent1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zh-cn" cap="none"/>
          </a:p>
        </p:txBody>
      </p:sp>
      <p:sp>
        <p:nvSpPr>
          <p:cNvPr id="7" name="Slide Number Placeholder 5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ZDkAAEkmAADjQwAAiCgAABAAAAAmAAAACAAAAL+PAAD/HwAA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9329420" y="6223635"/>
            <a:ext cx="1706245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1200" cap="none">
                <a:solidFill>
                  <a:schemeClr val="accent1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EF1AB8D-C3D3-A45D-9D49-3508E5076B60}" type="slidenum">
              <a:rPr lang="zh-cn" cap="none"/>
              <a:t/>
            </a:fld>
            <a:endParaRPr lang="zh-cn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/>
  <p:txStyles>
    <p:titleStyle>
      <a:lvl1pPr marL="0" marR="0" indent="0" algn="l" defTabSz="914400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" cap="none" spc="0" baseline="0">
          <a:solidFill>
            <a:schemeClr val="accent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9pPr>
    </p:titleStyle>
    <p:bodyStyle>
      <a:lvl1pPr marL="228600" marR="0" indent="-182880" algn="l" defTabSz="914400">
        <a:lnSpc>
          <a:spcPct val="90000"/>
        </a:lnSpc>
        <a:spcBef>
          <a:spcPts val="1400"/>
        </a:spcBef>
        <a:spcAft>
          <a:spcPts val="0"/>
        </a:spcAft>
        <a:buClr>
          <a:schemeClr val="accent1"/>
        </a:buClr>
        <a:buSzTx/>
        <a:buFont typeface="Corbel" pitchFamily="2" charset="0"/>
        <a:buChar char="•"/>
        <a:tabLst/>
        <a:defRPr lang="en-us" sz="2200" b="0" i="0" u="none" strike="noStrike" kern="1" cap="none" spc="0" baseline="0">
          <a:solidFill>
            <a:schemeClr val="accent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1pPr>
      <a:lvl2pPr marL="457200" marR="0" indent="-182880" algn="l" defTabSz="91440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orbel" pitchFamily="2" charset="0"/>
        <a:buChar char="•"/>
        <a:tabLst/>
        <a:defRPr lang="en-us" sz="2000" b="0" i="0" u="none" strike="noStrike" kern="1" cap="none" spc="0" baseline="0">
          <a:solidFill>
            <a:schemeClr val="accent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2pPr>
      <a:lvl3pPr marL="731520" marR="0" indent="-182880" algn="l" defTabSz="91440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orbel" pitchFamily="2" charset="0"/>
        <a:buChar char="•"/>
        <a:tabLst/>
        <a:defRPr lang="en-us" sz="1800" b="0" i="0" u="none" strike="noStrike" kern="1" cap="none" spc="0" baseline="0">
          <a:solidFill>
            <a:schemeClr val="accent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3pPr>
      <a:lvl4pPr marL="1005840" marR="0" indent="-182880" algn="l" defTabSz="91440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orbel" pitchFamily="2" charset="0"/>
        <a:buChar char="•"/>
        <a:tabLst/>
        <a:defRPr lang="en-us" sz="1600" b="0" i="0" u="none" strike="noStrike" kern="1" cap="none" spc="0" baseline="0">
          <a:solidFill>
            <a:schemeClr val="accent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4pPr>
      <a:lvl5pPr marL="1280160" marR="0" indent="-182880" algn="l" defTabSz="91440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orbel" pitchFamily="2" charset="0"/>
        <a:buChar char="•"/>
        <a:tabLst/>
        <a:defRPr lang="en-us" sz="1600" b="0" i="0" u="none" strike="noStrike" kern="1" cap="none" spc="0" baseline="0">
          <a:solidFill>
            <a:schemeClr val="accent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5pPr>
      <a:lvl6pPr marL="1600200" marR="0" indent="-228600" algn="l" defTabSz="91440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orbel" pitchFamily="2" charset="0"/>
        <a:buChar char="•"/>
        <a:tabLst/>
        <a:defRPr lang="en-us" sz="1600" b="0" i="0" u="none" strike="noStrike" kern="1" cap="none" spc="0" baseline="0">
          <a:solidFill>
            <a:schemeClr val="accent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6pPr>
      <a:lvl7pPr marL="1899920" marR="0" indent="-228600" algn="l" defTabSz="91440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orbel" pitchFamily="2" charset="0"/>
        <a:buChar char="•"/>
        <a:tabLst/>
        <a:defRPr lang="en-us" sz="1600" b="0" i="0" u="none" strike="noStrike" kern="1" cap="none" spc="0" baseline="0">
          <a:solidFill>
            <a:schemeClr val="accent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7pPr>
      <a:lvl8pPr marL="2200275" marR="0" indent="-228600" algn="l" defTabSz="91440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orbel" pitchFamily="2" charset="0"/>
        <a:buChar char="•"/>
        <a:tabLst/>
        <a:defRPr lang="en-us" sz="1600" b="0" i="0" u="none" strike="noStrike" kern="1" cap="none" spc="0" baseline="0">
          <a:solidFill>
            <a:schemeClr val="accent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8pPr>
      <a:lvl9pPr marL="2499995" marR="0" indent="-228600" algn="l" defTabSz="91440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orbel" pitchFamily="2" charset="0"/>
        <a:buChar char="•"/>
        <a:tabLst/>
        <a:defRPr lang="en-us" sz="1600" b="0" i="0" u="none" strike="noStrike" kern="1" cap="none" spc="0" baseline="0">
          <a:solidFill>
            <a:schemeClr val="accent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>
            <a:extLst>
              <a:ext uri="smNativeData">
                <pr:smNativeData xmlns:pr="smNativeData" xmlns="smNativeData" val="SMDATA_16_iBDWZRMAAAAlAAAACwAAAA0AAAAAPAAAADwAAAA8AAAAPA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GQBFS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XQIAAOQGAADoKQAAHygAAAAAAAAmAAAACAAAAP//////////MAAAABQAAAAAAAAAAAD//wAAAQAAAP//AAABAA=="/>
              </a:ext>
            </a:extLst>
          </p:cNvSpPr>
          <p:nvPr/>
        </p:nvSpPr>
        <p:spPr>
          <a:xfrm>
            <a:off x="384175" y="1120140"/>
            <a:ext cx="6428105" cy="5401945"/>
          </a:xfrm>
          <a:custGeom>
            <a:avLst/>
            <a:gdLst/>
            <a:ahLst/>
            <a:cxnLst/>
            <a:rect l="0" t="0" r="6428105" b="5401945"/>
            <a:pathLst>
              <a:path w="6428105" h="5401945" stroke="0">
                <a:moveTo>
                  <a:pt x="0" y="0"/>
                </a:moveTo>
                <a:lnTo>
                  <a:pt x="6428105" y="0"/>
                </a:lnTo>
                <a:lnTo>
                  <a:pt x="6428105" y="5401945"/>
                </a:lnTo>
                <a:lnTo>
                  <a:pt x="0" y="5401945"/>
                </a:lnTo>
                <a:lnTo>
                  <a:pt x="0" y="0"/>
                </a:lnTo>
                <a:close/>
              </a:path>
              <a:path w="6428105" h="5401945" fill="none">
                <a:moveTo>
                  <a:pt x="0" y="0"/>
                </a:moveTo>
                <a:lnTo>
                  <a:pt x="6428105" y="0"/>
                </a:lnTo>
                <a:lnTo>
                  <a:pt x="6428105" y="5401945"/>
                </a:lnTo>
                <a:lnTo>
                  <a:pt x="0" y="5401945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vert="horz" wrap="square" lIns="38100" tIns="38100" rIns="38100" bIns="38100" numCol="1" spcCol="215900" anchor="t"/>
          <a:lstStyle/>
          <a:p>
            <a:pPr>
              <a:defRPr lang="en-us" sz="1400" b="1" cap="none">
                <a:latin typeface="Arial" pitchFamily="2" charset="0"/>
                <a:ea typeface="Arial" pitchFamily="2" charset="0"/>
                <a:cs typeface="Arial" pitchFamily="2" charset="0"/>
              </a:defRPr>
            </a:pPr>
            <a:r>
              <a:t>What </a:t>
            </a:r>
            <a:r>
              <a:t>is </a:t>
            </a:r>
            <a:r>
              <a:t>Lorem </a:t>
            </a:r>
            <a:r>
              <a:t>Ipsum?</a:t>
            </a:r>
          </a:p>
          <a:p>
            <a:pPr>
              <a:lnSpc>
                <a:spcPct val="130000"/>
              </a:lnSpc>
              <a:defRPr lang="en-us" sz="1400" cap="none">
                <a:latin typeface="Arial" pitchFamily="2" charset="0"/>
                <a:ea typeface="Arial" pitchFamily="2" charset="0"/>
                <a:cs typeface="Arial" pitchFamily="2" charset="0"/>
              </a:defRPr>
            </a:pPr>
            <a:r>
              <a:t>Lorem </a:t>
            </a:r>
            <a:r>
              <a:t>Ipsum </a:t>
            </a:r>
            <a:r>
              <a:t>is </a:t>
            </a:r>
            <a:r>
              <a:t>simply </a:t>
            </a:r>
            <a:r>
              <a:t>dummy </a:t>
            </a:r>
            <a:r>
              <a:t>text </a:t>
            </a:r>
            <a:r>
              <a:t>of </a:t>
            </a:r>
            <a:r>
              <a:t>the </a:t>
            </a:r>
            <a:r>
              <a:t>printing </a:t>
            </a:r>
            <a:r>
              <a:t>and </a:t>
            </a:r>
            <a:r>
              <a:t>typesetting </a:t>
            </a:r>
            <a:r>
              <a:t>industry. </a:t>
            </a:r>
            <a:r>
              <a:t>Lorem </a:t>
            </a:r>
            <a:r>
              <a:t>Ipsum </a:t>
            </a:r>
            <a:r>
              <a:t>has </a:t>
            </a:r>
            <a:r>
              <a:t>been </a:t>
            </a:r>
            <a:r>
              <a:t>the </a:t>
            </a:r>
            <a:r>
              <a:t>industry's </a:t>
            </a:r>
            <a:r>
              <a:t>standard </a:t>
            </a:r>
            <a:r>
              <a:t>dummy </a:t>
            </a:r>
            <a:r>
              <a:t>text </a:t>
            </a:r>
            <a:r>
              <a:t>ever </a:t>
            </a:r>
            <a:r>
              <a:t>since </a:t>
            </a:r>
            <a:r>
              <a:t>the </a:t>
            </a:r>
            <a:r>
              <a:t>1500s, </a:t>
            </a:r>
            <a:r>
              <a:t>when an </a:t>
            </a:r>
            <a:r>
              <a:t>unknown </a:t>
            </a:r>
            <a:r>
              <a:t>printer </a:t>
            </a:r>
            <a:r>
              <a:t>took a </a:t>
            </a:r>
            <a:r>
              <a:t>galley </a:t>
            </a:r>
            <a:r>
              <a:t>of </a:t>
            </a:r>
            <a:r>
              <a:t>type </a:t>
            </a:r>
            <a:r>
              <a:t>and </a:t>
            </a:r>
            <a:r>
              <a:t>scrambled </a:t>
            </a:r>
            <a:r>
              <a:t>it </a:t>
            </a:r>
            <a:r>
              <a:t>to </a:t>
            </a:r>
            <a:r>
              <a:t>make a </a:t>
            </a:r>
            <a:r>
              <a:t>type </a:t>
            </a:r>
            <a:r>
              <a:t>specimen </a:t>
            </a:r>
            <a:r>
              <a:t>book. </a:t>
            </a:r>
            <a:r>
              <a:t>It </a:t>
            </a:r>
            <a:r>
              <a:t>has </a:t>
            </a:r>
            <a:r>
              <a:t>survived </a:t>
            </a:r>
            <a:r>
              <a:t>not </a:t>
            </a:r>
            <a:r>
              <a:t>only </a:t>
            </a:r>
            <a:r>
              <a:t>five </a:t>
            </a:r>
            <a:r>
              <a:t>centuries, </a:t>
            </a:r>
            <a:r>
              <a:t>but also </a:t>
            </a:r>
            <a:r>
              <a:t>the </a:t>
            </a:r>
            <a:r>
              <a:t>leap </a:t>
            </a:r>
            <a:r>
              <a:t>into </a:t>
            </a:r>
            <a:r>
              <a:t>electronic </a:t>
            </a:r>
            <a:r>
              <a:t>typesetting, </a:t>
            </a:r>
            <a:r>
              <a:t>remaining </a:t>
            </a:r>
            <a:r>
              <a:t>essentially </a:t>
            </a:r>
            <a:r>
              <a:t>unchanged. </a:t>
            </a:r>
            <a:r>
              <a:t>It was </a:t>
            </a:r>
            <a:r>
              <a:t>popularised in </a:t>
            </a:r>
            <a:r>
              <a:t>the </a:t>
            </a:r>
            <a:r>
              <a:t>1960s </a:t>
            </a:r>
            <a:r>
              <a:t>with </a:t>
            </a:r>
            <a:r>
              <a:t>the </a:t>
            </a:r>
            <a:r>
              <a:t>release </a:t>
            </a:r>
            <a:r>
              <a:t>of </a:t>
            </a:r>
            <a:r>
              <a:t>Letraset </a:t>
            </a:r>
            <a:r>
              <a:t>sheets </a:t>
            </a:r>
            <a:r>
              <a:t>containing </a:t>
            </a:r>
            <a:r>
              <a:t>Lorem </a:t>
            </a:r>
            <a:r>
              <a:t>Ipsum </a:t>
            </a:r>
            <a:r>
              <a:t>passages, </a:t>
            </a:r>
            <a:r>
              <a:t>and </a:t>
            </a:r>
            <a:r>
              <a:t>more </a:t>
            </a:r>
            <a:r>
              <a:t>recently </a:t>
            </a:r>
            <a:r>
              <a:t>with </a:t>
            </a:r>
            <a:r>
              <a:t>desktop </a:t>
            </a:r>
            <a:r>
              <a:t>publishing </a:t>
            </a:r>
            <a:r>
              <a:t>software </a:t>
            </a:r>
            <a:r>
              <a:t>like </a:t>
            </a:r>
            <a:r>
              <a:t>Aldus </a:t>
            </a:r>
            <a:r>
              <a:t>PageMaker </a:t>
            </a:r>
            <a:r>
              <a:t>including </a:t>
            </a:r>
            <a:r>
              <a:t>versions </a:t>
            </a:r>
            <a:r>
              <a:t>of </a:t>
            </a:r>
            <a:r>
              <a:t>Lorem </a:t>
            </a:r>
            <a:r>
              <a:t>Ipsum.</a:t>
            </a:r>
          </a:p>
        </p:txBody>
      </p:sp>
      <p:sp>
        <p:nvSpPr>
          <p:cNvPr id="3" name="Titel 1"/>
          <p:cNvSpPr>
            <a:spLocks noGrp="1" noChangeArrowheads="1"/>
            <a:extLst>
              <a:ext uri="smNativeData">
                <pr:smNativeData xmlns:pr="smNativeData" xmlns="smNativeData" val="SMDATA_16_iBDWZ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FkAqx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3d3dA8zMzADAwP8Af39/AAAAAAAAAAAAAAAAAAAAAAAAAAAAIQAAABgAAAAUAAAAXQIAAEUDAAD1RQAAkwYAAAAAAAAmAAAACAAAAAEgAAAAAAAAMAAAABQAAAAAAAAAAAD//wAAAQAAAP//AAABAA=="/>
              </a:ext>
            </a:extLst>
          </p:cNvSpPr>
          <p:nvPr>
            <p:ph type="title"/>
          </p:nvPr>
        </p:nvSpPr>
        <p:spPr>
          <a:xfrm>
            <a:off x="384175" y="531495"/>
            <a:ext cx="10988040" cy="537210"/>
          </a:xfr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de-ch" sz="3960" cap="none">
                <a:latin typeface="Arial" pitchFamily="2" charset="0"/>
                <a:ea typeface="Arial" pitchFamily="2" charset="0"/>
                <a:cs typeface="Arial" pitchFamily="2" charset="0"/>
              </a:defRPr>
            </a:pPr>
            <a:r>
              <a:t>Lorem </a:t>
            </a:r>
            <a:r>
              <a:t>Ipsum</a:t>
            </a:r>
          </a:p>
        </p:txBody>
      </p:sp>
      <p:sp>
        <p:nvSpPr>
          <p:cNvPr id="4" name="AutoForm1"/>
          <p:cNvSpPr>
            <a:extLst>
              <a:ext uri="smNativeData">
                <pr:smNativeData xmlns:pr="smNativeData" xmlns="smNativeData" val="SMDATA_16_iBDWZRMAAAAlAAAAZQAAAA8BAAAAkAAAAEgAAACQAAAASAAAAAAAAAAAAAAAAAAAAAEAAABQAAAAVVVVVVVV1T8AAAAAAADgPwAAAAAAAOA/AAAAAAAA4D8AAAAAAADgPwAAAAAAAOA/AAAAAAAA4D8AAAAAAADgPwAAAAAAAOA/AAAAAAAA4D8CAAAAjAAAAAEAAAAAAAAAprcn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ICAg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NC8AAAcMAABXQQAA2xkAAAAAAAAmAAAACAAAAP//////////MAAAABQAAAAAAAAAAAD//wAAAQAAAP//AAABAA=="/>
              </a:ext>
            </a:extLst>
          </p:cNvSpPr>
          <p:nvPr/>
        </p:nvSpPr>
        <p:spPr>
          <a:xfrm>
            <a:off x="7673340" y="1955165"/>
            <a:ext cx="2948305" cy="22479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Ellipse1"/>
          <p:cNvSpPr>
            <a:extLst>
              <a:ext uri="smNativeData">
                <pr:smNativeData xmlns:pr="smNativeData" xmlns="smNativeData" val="SMDATA_16_iBDWZRMAAAAlAAAAZgAAAA8BAAAAkAAAAEgAAACQAAAASAAAAAAAAAAAAAAAAAAAAAEAAABQAAAAAAAAAAAA8D8AAAAAAADwPwAAAAAAAOA/AAAAAAAA4D8AAAAAAADgPwAAAAAAAOA/AAAAAAAA4D8AAAAAAADgPwAAAAAAAOA/AAAAAAAA4D8CAAAAjAAAAAEAAAAAAAAA31MnDf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ICAg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31MnBv///wEAAAAAAAAAAAAAAAAAAAAAAAAAAAAAAAAAAAAAAAAAAAAAAAJ/f38A3d3dA8zMzADAwP8Af39/AAAAAAAAAAAAAAAAAAAAAAAAAAAAIQAAABgAAAAUAAAAdSwAAHsTAAAwPQAAkSAAAAAAAAAmAAAACAAAAP//////////MAAAABQAAAAAAAAAAAD//wAAAQAAAP//AAABAA=="/>
              </a:ext>
            </a:extLst>
          </p:cNvSpPr>
          <p:nvPr/>
        </p:nvSpPr>
        <p:spPr>
          <a:xfrm>
            <a:off x="7226935" y="3166745"/>
            <a:ext cx="2719705" cy="2127250"/>
          </a:xfrm>
          <a:prstGeom prst="ellipse">
            <a:avLst/>
          </a:prstGeom>
          <a:solidFill>
            <a:schemeClr val="accent2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</p:spTree>
  </p:cSld>
  <p:clrMapOvr>
    <a:masterClrMapping/>
  </p:clrMapOvr>
  <p:transition spd="slow" p14:dur="2000">
    <p:fade/>
    <p:extLst>
      <p:ext uri="smNativeData">
        <pr:smNativeData xmlns:pr="smNativeData" xmlns="smNativeData" val="iBDWZQAAAADQBwAAAAAAAAYAAAAAAAAAAAAAAAAAAAAAAAAAAQAAAAAAAAAAAAAAAAAAAAAAAAAAAAAA" duo="iBDWZQAAAAAAAAAAAAAAAAAAAAA="/>
      </p:ext>
    </p:extLst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Presentation">
      <a:majorFont>
        <a:latin typeface="Corbel"/>
        <a:ea typeface="Corbel"/>
        <a:cs typeface="Corbel"/>
      </a:majorFont>
      <a:minorFont>
        <a:latin typeface="Corbel"/>
        <a:ea typeface="Corbel"/>
        <a:cs typeface="Corbe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orbel"/>
        <a:ea typeface="Corbel"/>
        <a:cs typeface="Corbel"/>
      </a:majorFont>
      <a:minorFont>
        <a:latin typeface="Corbel"/>
        <a:ea typeface="Corbel"/>
        <a:cs typeface="Corbe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cp:keywords/>
  <dc:description/>
  <dcterms:created xsi:type="dcterms:W3CDTF">2023-09-07T09:50:03Z</dcterms:created>
  <dcterms:modified xsi:type="dcterms:W3CDTF">2024-02-21T15:02:32Z</dcterms:modified>
</cp:coreProperties>
</file>