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7" r:id="rId6"/>
    <p:sldId id="258" r:id="rId7"/>
    <p:sldId id="259" r:id="rId8"/>
    <p:sldId id="260" r:id="rId9"/>
    <p:sldId id="261" r:id="rId10"/>
    <p:sldId id="256" r:id="rId11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78096245" val="1060" rev64="64" revOS="1"/>
      <pr:smFileRevision xmlns:pr="smNativeData" xmlns="smNativeData" dt="1678096245" val="101"/>
      <pr:guideOptions xmlns:pr="smNativeData" xmlns="smNativeData" dt="167809624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8" d="100"/>
          <a:sy n="78" d="100"/>
        </p:scale>
        <p:origin x="570" y="214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4" d="100"/>
        <a:sy n="14" d="100"/>
      </p:scale>
      <p:origin x="0" y="0"/>
    </p:cViewPr>
  </p:sorterViewPr>
  <p:notesViewPr>
    <p:cSldViewPr snapToObjects="1" showGuides="1">
      <p:cViewPr>
        <p:scale>
          <a:sx n="78" d="100"/>
          <a:sy n="78" d="100"/>
        </p:scale>
        <p:origin x="570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2D229DA-94CF-87DF-816A-628A6724773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03DE43D-73ED-6812-A385-8547AACB55D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62D7F7E-30AB-7889-E595-C6DC31DB139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E28B34-7A8E-B77D-C05A-8C28C51436D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F8E4416-58A2-DBB2-EC36-AEE70A781AF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D2D5B50-1E90-78AD-DE95-E8F815DB28B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D5D0A4-EAD6-8026-986D-1C739E236E4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AE5A8CB-85E7-B05E-A95D-730BE6135F2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E64003-4D90-B3B6-DE5E-BBE30E1028EE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0807B03-4DFD-D58D-B338-BBD8357645EE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B9E3691-DFB6-CBC0-F826-299578680E7C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B2C9A5-EBA6-E73F-E80A-1D6A87441E4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B5431-7FFF-2EA2-B1C3-89F71A8D47D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DFFD54-1AA6-8A0B-E867-EC5EB3291EB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84DBC6-88FF-D12D-B13C-7E789572472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6E8349-07D7-3B75-99D6-F120CD986FA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CC323AC-E281-96D5-CF7B-14806D353941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07FFB52-1CCD-2A0D-83C7-EA58B58975B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B706A2F-61E6-259C-A8C8-97C924865EC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8A6803-4D99-DF9E-D732-BBCB267C21EE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CFA20FF-B1C1-AFD6-8F42-47836E0C791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819F51-1FA6-D469-E839-E93CD1771EBC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3517B81-CFDE-048D-90E9-39D835A7666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1883101-4FFC-DDC7-B230-B9927F7E44EC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Beispielfolie 1 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Beispielfolie 2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AxK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Beispielfolie 3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Beispielfolie 4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5Xa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Beispielfolie 5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Beispielfolie 6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dbcF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selbst bei einer so einfachen Präsentation</a:t>
            </a:r>
          </a:p>
          <a:p>
            <a:pPr/>
            <a:r>
              <a:t>funktioniert das Scrollen der Folienleiste nicht...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georg</cp:lastModifiedBy>
  <cp:revision>0</cp:revision>
  <dcterms:created xsi:type="dcterms:W3CDTF">2023-03-06T09:38:43Z</dcterms:created>
  <dcterms:modified xsi:type="dcterms:W3CDTF">2023-03-06T09:50:45Z</dcterms:modified>
</cp:coreProperties>
</file>