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680268115" val="1062" rev64="64" revOS="4"/>
  <pr:smFileRevision xmlns:pr="smNativeData" xmlns="smNativeData" dt="1680268115" val="101"/>
  <p:showPr showNarration="1">
    <p:penClr>
      <a:srgbClr val="0000FF"/>
    </p:penClr>
  </p:showPr>
  <p:extLst>
    <p:ext uri="smNativeData">
      <pr:guideOptions xmlns:pr="smNativeData" xmlns="smNativeData" dt="168026811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52" d="100"/>
          <a:sy n="152" d="100"/>
        </p:scale>
        <p:origin x="382" y="445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31" d="100"/>
        <a:sy n="31" d="100"/>
      </p:scale>
      <p:origin x="0" y="0"/>
    </p:cViewPr>
  </p:sorterViewPr>
  <p:notesViewPr>
    <p:cSldViewPr snapToObjects="1" showGuides="1">
      <p:cViewPr>
        <p:scale>
          <a:sx n="152" d="100"/>
          <a:sy n="152" d="100"/>
        </p:scale>
        <p:origin x="382" y="445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1CC0-8EC0-61EA-8E8C-78BF52C2782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7A91-DFC0-618C-8E8C-29D934C2787C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021F-51C0-61F4-8E8C-A7A14CC278F2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6C44-0AC0-619A-8E8C-FCCF22C278A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294A-04C0-61DF-8E8C-F28A67C278A7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1E76-38C0-61E8-8E8C-CEBD50C2789B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7196-D8C0-6187-8E8C-2ED23FC2787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063F-71C0-61F0-8E8C-87A548C278D2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4F35-7BC0-61B9-8E8C-8DEC01C278D8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29B2-FCC0-61DF-8E8C-0A8A67C2785F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47BE-F0C0-61B1-8E8C-06E409C27853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12C2-8CC0-61E4-8E8C-7AB15CC2782F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1A1D-53C0-61EC-8E8C-A5B954C278F0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2F72-3CC0-61D9-8E8C-CA8C61C2789F}" type="footer">
              <a:t/>
            </a:fld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5F56-18C0-61A9-8E8C-EEFC11C278BB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0892-DCC0-61FE-8E8C-2AAB46C2787F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4688-C6C0-61B0-8E8C-30E508C27865}" type="footer">
              <a:t/>
            </a:fld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2364-2AC0-61D5-8E8C-DC806DC27889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7976-38C0-618F-8E8C-CEDA37C2789B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2F32-7CC0-61D9-8E8C-8A8C61C278DF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28ED-A3C0-61DE-8E8C-558B66C27800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4156-18C0-61B7-8E8C-EEE20FC278BB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40D5-9BC0-61B6-8E8C-6DE30EC27838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28C2-8CC0-61DE-8E8C-7A8B66C2782F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 cap="none"/>
            </a:lvl1pPr>
            <a:lvl2pPr marL="457200" indent="0">
              <a:buNone/>
              <p:prBullet>
                <a:buNone/>
              </p:prBullet>
              <a:defRPr sz="2800" cap="none"/>
            </a:lvl2pPr>
            <a:lvl3pPr marL="914400" indent="0">
              <a:buNone/>
              <p:prBullet>
                <a:buNone/>
              </p:prBullet>
              <a:defRPr sz="2400" cap="none"/>
            </a:lvl3pPr>
            <a:lvl4pPr marL="1371600" indent="0">
              <a:buNone/>
              <p:prBullet>
                <a:buNone/>
              </p:prBullet>
              <a:defRPr sz="2000" cap="none"/>
            </a:lvl4pPr>
            <a:lvl5pPr marL="1828800" indent="0">
              <a:buNone/>
              <p:prBullet>
                <a:buNone/>
              </p:prBullet>
              <a:defRPr sz="2000" cap="none"/>
            </a:lvl5pPr>
            <a:lvl6pPr marL="2286000" indent="0">
              <a:buNone/>
              <p:prBullet>
                <a:buNone/>
              </p:prBullet>
              <a:defRPr sz="2000" cap="none"/>
            </a:lvl6pPr>
            <a:lvl7pPr marL="2743200" indent="0">
              <a:buNone/>
              <p:prBullet>
                <a:buNone/>
              </p:prBullet>
              <a:defRPr sz="2000" cap="none"/>
            </a:lvl7pPr>
            <a:lvl8pPr marL="3200400" indent="0">
              <a:buNone/>
              <p:prBullet>
                <a:buNone/>
              </p:prBullet>
              <a:defRPr sz="2000" cap="none"/>
            </a:lvl8pPr>
            <a:lvl9pPr marL="3657600" indent="0">
              <a:buNone/>
              <p:prBullet>
                <a:buNone/>
              </p:prBullet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55D2-9CC0-61A3-8E8C-6AF61BC2783F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358D-C3C0-61C3-8E8C-35967BC27860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2085-CBC0-61D6-8E8C-3D836EC27868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05D3-9DC0-61F3-8E8C-6BA64BC2783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1701-4FC0-61E1-8E8C-B9B459C278EC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0580-CEC0-61F3-8E8C-38A64BC2786D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346C13-5DC0-619A-8E8C-ABCF22C278F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D343B54-1AC0-61CD-8E8C-EC9875C278B9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3430AB-E5C0-61C6-8E8C-13937EC27846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2D345546-08C0-61A3-8E8C-FEF61BC278A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fld id="{2D347C26-68C0-618A-8E8C-9EDF32C278CB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D34490F-41C0-61BF-8E8C-B7EA07C278E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U9sm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Times New Roman"/>
        <a:ea typeface="SimSun"/>
        <a:cs typeface="Times New Roman"/>
      </a:majorFont>
      <a:minorFont>
        <a:latin typeface="Times New Roman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Tobias</cp:lastModifiedBy>
  <cp:revision>0</cp:revision>
  <dcterms:created xsi:type="dcterms:W3CDTF">2020-01-07T15:39:59Z</dcterms:created>
  <dcterms:modified xsi:type="dcterms:W3CDTF">2023-03-31T13:08:35Z</dcterms:modified>
</cp:coreProperties>
</file>