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SpecialPlsOnTitleSld="0">
  <p:sldMasterIdLst>
    <p:sldMasterId id="2147483769" r:id="rId5"/>
  </p:sldMasterIdLst>
  <p:notesMasterIdLst>
    <p:notesMasterId r:id="rId6"/>
  </p:notesMasterIdLst>
  <p:handoutMasterIdLst>
    <p:handoutMasterId r:id="rId7"/>
  </p:handoutMasterIdLst>
  <p:sldIdLst>
    <p:sldId id="346" r:id="rId8"/>
  </p:sldIdLst>
  <p:sldSz cx="9144000" cy="6858000"/>
  <p:notesSz cx="6797675" cy="9926955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16072419" val="1030" rev64="64" revOS="1"/>
      <pr:smFileRevision xmlns:pr="smNativeData" xmlns="smNativeData" dt="1616072419" val="101"/>
      <pr:guideOptions xmlns:pr="smNativeData" xmlns="smNativeData" dt="1616072419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 snapToObjects="1">
      <p:cViewPr varScale="1">
        <p:scale>
          <a:sx n="51" d="100"/>
          <a:sy n="51" d="100"/>
        </p:scale>
        <p:origin x="286" y="4529"/>
      </p:cViewPr>
      <p:guideLst x="0" y="0">
        <p:guide orient="horz" pos="610"/>
        <p:guide orient="horz" pos="77"/>
        <p:guide orient="horz" pos="4057"/>
        <p:guide orient="horz" pos="2319"/>
        <p:guide orient="horz" pos="4269"/>
        <p:guide pos="5232"/>
        <p:guide pos="2659"/>
        <p:guide pos="5683"/>
        <p:guide pos="82"/>
      </p:guideLst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15" d="100"/>
        <a:sy n="15" d="100"/>
      </p:scale>
      <p:origin x="0" y="0"/>
    </p:cViewPr>
  </p:sorterViewPr>
  <p:notesViewPr>
    <p:cSldViewPr snapToGrid="0" snapToObjects="1">
      <p:cViewPr>
        <p:scale>
          <a:sx n="51" d="100"/>
          <a:sy n="51" d="100"/>
        </p:scale>
        <p:origin x="286" y="4529"/>
      </p:cViewPr>
      <p:guideLst x="0" y="0">
        <p:guide orient="horz" pos="3127"/>
        <p:guide pos="2140"/>
      </p:guideLst>
    </p:cSldViewPr>
  </p:notesViewPr>
  <p:gridSpacing cx="317317120" cy="-2117313536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slide" Target="slides/slide1.xml"/></Relationships>
</file>

<file path=ppt/handoutMasters/_rels/handout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405TY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zLm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AeEgAAD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/>
            </a:lvl1pPr>
          </a:lstStyle>
          <a:p>
            <a:pPr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405TY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5Xx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AAAADRKQAADAMAAB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53180" y="0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01F19A33-7DEC-A46C-A249-8B39D40754DE}" type="datetime1">
              <a:rPr sz="1200"/>
              <a:t/>
            </a:fld>
            <a:endParaRPr sz="1200"/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405TY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U6AAAeEgAAET0AABAAAAAmAAAACAAAAP//////////MAAAABQAAAAAAAAAAAD//wAAAQAAAP//AAABAA=="/>
              </a:ext>
            </a:extLst>
          </p:cNvSpPr>
          <p:nvPr>
            <p:ph type="ftr" sz="quarter" idx="2"/>
          </p:nvPr>
        </p:nvSpPr>
        <p:spPr>
          <a:xfrm>
            <a:off x="0" y="9431655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/>
            </a:lvl1pPr>
          </a:lstStyle>
          <a:p>
            <a:pPr/>
          </a:p>
        </p:txBody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405TY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U6AADRKQAAET0AABAAAAAmAAAACAAAAP//////////MAAAABQAAAAAAAAAAAD//wAAAQAAAP//AAABAA=="/>
              </a:ext>
            </a:extLst>
          </p:cNvSpPr>
          <p:nvPr>
            <p:ph type="sldNum" sz="quarter" idx="3"/>
          </p:nvPr>
        </p:nvSpPr>
        <p:spPr>
          <a:xfrm>
            <a:off x="3853180" y="9431655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47A8DFE1-AFAA-FD29-E410-597C915E120C}" type="slidenum">
              <a:rPr sz="1200"/>
              <a:t/>
            </a:fld>
            <a:endParaRPr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405TY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AeEgAAD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/>
            </a:lvl1pPr>
          </a:lstStyle>
          <a:p>
            <a:pPr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405TY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4e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AAAADRKQAADAMAABAAAAAmAAAACAAAAP//////////MAAAABQAAAAAAAAAAAD//wAAAQAAAP//AAABAA=="/>
              </a:ext>
            </a:extLst>
          </p:cNvSpPr>
          <p:nvPr>
            <p:ph type="dt" idx="1"/>
          </p:nvPr>
        </p:nvSpPr>
        <p:spPr>
          <a:xfrm>
            <a:off x="3853180" y="0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20C315AC-E2CD-96E3-837B-14B65B357541}" type="datetime1">
              <a:rPr sz="1200"/>
              <a:t/>
            </a:fld>
            <a:endParaRPr sz="1200"/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405TYBMAAAAlAAAAZAAAAC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M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UAAJUEAAAvJAAAexsAAB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917575" y="744855"/>
            <a:ext cx="4964430" cy="3722370"/>
          </a:xfrm>
          <a:prstGeom prst="rect">
            <a:avLst/>
          </a:prstGeom>
          <a:noFill/>
          <a:ln w="9525" cap="flat" cmpd="sng" algn="ctr">
            <a:solidFill>
              <a:srgbClr val="000000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405TY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o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AUAAAEdAAA+JAAAfDgAAB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906780" y="4714875"/>
            <a:ext cx="4984750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Rectangle 6"/>
          <p:cNvSpPr>
            <a:spLocks noGrp="1" noChangeArrowheads="1"/>
            <a:extLst>
              <a:ext uri="smNativeData">
                <pr:smNativeData xmlns:pr="smNativeData" xmlns="smNativeData" val="SMDATA_16_405TY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1dwI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U6AAAeEgAAET0AAB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9431655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/>
            </a:lvl1pPr>
          </a:lstStyle>
          <a:p>
            <a:pPr/>
          </a:p>
        </p:txBody>
      </p:sp>
      <p:sp>
        <p:nvSpPr>
          <p:cNvPr id="7" name="Rectangle 7"/>
          <p:cNvSpPr>
            <a:spLocks noGrp="1" noChangeArrowheads="1"/>
            <a:extLst>
              <a:ext uri="smNativeData">
                <pr:smNativeData xmlns:pr="smNativeData" xmlns="smNativeData" val="SMDATA_16_405TY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oR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U6AADRKQAAET0AAB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53180" y="9431655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443686B2-FCA9-6370-E78E-0A25C8C0115F}" type="slidenum">
              <a:rPr sz="1200"/>
              <a:t/>
            </a:fld>
            <a:endParaRPr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1pPr>
    <a:lvl2pPr marL="4572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2pPr>
    <a:lvl3pPr marL="9144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3pPr>
    <a:lvl4pPr marL="13716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4pPr>
    <a:lvl5pPr marL="18288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9pPr>
  </p:notesStyle>
</p:notesMaster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405TYB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AQAABoNAAAINAAAJhYAABAAAAAmAAAACAAAAIGBAAAAAAAA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405T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AgAAOgXAADQLwAAsCIAABAAAAAmAAAACAAAAAE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A04D492-DC87-5122-C9BC-2A779AF23F7F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CD34B00-4EC1-86BD-8F6B-B8E8052579ED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405TYB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KD5A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BwNQAAu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9DB9514-5AF4-8E63-BA63-AC36DB2D4CF9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KD5A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1B3FB07-499C-E60D-D20B-BF58B54524EA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405TYBMAAAAlAAAAEgAAAA8B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gQAABwbAABCNAAAfSMAABAAAAAmAAAACAAAAAGB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  <a:prstGeom prst="rect">
            <a:avLst/>
          </a:prstGeom>
        </p:spPr>
        <p:txBody>
          <a:bodyPr/>
          <a:lstStyle>
            <a:lvl1pPr algn="l">
              <a:defRPr sz="4000" b="1" cap="all"/>
            </a:lvl1pPr>
          </a:lstStyle>
          <a:p>
            <a:pPr>
              <a:defRPr cap="all"/>
            </a:pPr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F97E4CA-8492-C212-DC2F-7247AA612A27}" type="datetime1">
              <a:t>{Datum/Zeit}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196521C-528C-C3A4-C22E-A4F11C6034F1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405TYB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BwNQAAu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gJAACoGw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405T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mBwAANgJAABwNQ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ABEC6CF-8197-EB30-D906-776588482F22}" type="datetime1">
              <a:t>{Datum/Zeit}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Sdu/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B7B0A0C-4286-2EFC-C8C3-B4A9448D3EE1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405TYB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BwNQAAu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405T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GENAACqGw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405TYBMAAAAlAAAAZAAAAA8A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HEJAABwNQAAYQ0AAB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405T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lhwAAGENAABwNQAAsCUAABAAAAAmAAAACAAAAAEAAAAAAAAAMAAAABQAAAAAAAAAAAD//wAAAQAAAP//AAABAA=="/>
              </a:ext>
            </a:extLst>
          </p:cNvSpPr>
          <p:nvPr>
            <p:ph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5358C1E-50A8-607A-E68D-A62FC2C310F3}" type="datetime1">
              <a:t>{Datum/Zeit}</a:t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5CFA3EA-A4B8-9A55-F677-5200ED390007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405TYB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IDAB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BwNQAAu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OAbvC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C8DCDC2-8CC1-D83B-8F35-7A6E837B792F}" type="datetime1">
              <a:t>{Datum/Zeit}</a:t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6D7C10A-44DB-8237-956F-B2628F2163E7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 txBox="1">
            <a:extLst>
              <a:ext uri="smNativeData">
                <pr:smNativeData xmlns:pr="smNativeData" xmlns="smNativeData" val="SMDATA_16_405TYBMAAAAlAAAAE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Y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AAAAAB/f38A297hA8zMzADAwP8Af39/AAAAAAAAAAAAAAAAAAAAAAAAAAAAIQAAABgAAAAUAAAAHAAAAG0oAAB8CQAAKyoAABAAAAAmAAAACAAAAP//////////MAAAABQAAAAAAAAAAAD//wAAAQAAAP//AAABAA=="/>
              </a:ext>
            </a:extLst>
          </p:cNvSpPr>
          <p:nvPr/>
        </p:nvSpPr>
        <p:spPr>
          <a:xfrm>
            <a:off x="17780" y="6571615"/>
            <a:ext cx="1524000" cy="2832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de-de" sz="1100">
                <a:solidFill>
                  <a:schemeClr val="accent1"/>
                </a:solidFill>
              </a:defRPr>
            </a:pPr>
            <a:r>
              <a:rPr lang="de-de">
                <a:solidFill>
                  <a:schemeClr val="tx2"/>
                </a:solidFill>
                <a:latin typeface="Basic Sans" pitchFamily="1" charset="0"/>
                <a:ea typeface="Basic Roman" pitchFamily="1" charset="0"/>
                <a:cs typeface="Basic Roman" pitchFamily="1" charset="0"/>
              </a:rPr>
              <a:t>SS</a:t>
            </a:r>
            <a:r>
              <a:t> </a:t>
            </a:r>
            <a:r>
              <a:rPr lang="de-de">
                <a:solidFill>
                  <a:schemeClr val="tx2"/>
                </a:solidFill>
                <a:latin typeface="Basic Sans" pitchFamily="1" charset="0"/>
                <a:ea typeface="Basic Roman" pitchFamily="1" charset="0"/>
                <a:cs typeface="Basic Roman" pitchFamily="1" charset="0"/>
              </a:rPr>
              <a:t>2021</a:t>
            </a:r>
            <a:endParaRPr lang="de-de">
              <a:solidFill>
                <a:schemeClr val="tx2"/>
              </a:solidFill>
              <a:latin typeface="Basic Sans" pitchFamily="1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3" name="FußzeilenBereich2"/>
          <p:cNvSpPr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Alzg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A4AAFgoAABRKgAAuikAABAAAAAmAAAACAAAAP//////////MAAAABQAAAAAAAAAAAD//wAAAQAAAP//AAABAA=="/>
              </a:ext>
            </a:extLst>
          </p:cNvSpPr>
          <p:nvPr/>
        </p:nvSpPr>
        <p:spPr>
          <a:xfrm>
            <a:off x="2316480" y="6558280"/>
            <a:ext cx="4562475" cy="2247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pPr>
            <a:r>
              <a:t>Dr. Gerhard H. </a:t>
            </a:r>
            <a:r>
              <a:t>Peise</a:t>
            </a:r>
            <a:r>
              <a:rPr lang="de-de">
                <a:solidFill>
                  <a:schemeClr val="accent1"/>
                </a:solidFill>
              </a:rPr>
              <a:t> | </a:t>
            </a:r>
            <a:r>
              <a:t>Psychologische</a:t>
            </a:r>
            <a:r>
              <a:rPr lang="de-de">
                <a:solidFill>
                  <a:schemeClr val="accent1"/>
                </a:solidFill>
              </a:rPr>
              <a:t> </a:t>
            </a:r>
            <a:r>
              <a:t>Gesprächskompetenz</a:t>
            </a:r>
            <a:endParaRPr lang="de-de">
              <a:solidFill>
                <a:schemeClr val="accent1"/>
              </a:solidFill>
            </a:endParaRPr>
          </a:p>
        </p:txBody>
      </p:sp>
      <p:sp>
        <p:nvSpPr>
          <p:cNvPr id="4" name="FoliennummerBereich2"/>
          <p:cNvSpPr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Alzg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rSsAAFgoAAANNQAAFSoAABAAAAAmAAAACAAAAP//////////MAAAABQAAAAAAAAAAAD//wAAAQAAAP//AAABAA=="/>
              </a:ext>
            </a:extLst>
          </p:cNvSpPr>
          <p:nvPr/>
        </p:nvSpPr>
        <p:spPr>
          <a:xfrm>
            <a:off x="7099935" y="655828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r"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pPr>
            <a:fld id="{529699BD-F3BF-C36F-F12E-053AD7600750}" type="slidenum">
              <a:t>1</a:t>
            </a:fld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405TYBMAAAAlAAAAEg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CF0AI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K4BAABSFQAA1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  <a:prstGeom prst="rect">
            <a:avLst/>
          </a:prstGeo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405T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NAIp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NQIAABSFQ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42586EF-A199-7070-D79D-5725C8D32102}" type="datetime1">
              <a:t>{Datum/Zeit}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AE299C0-8E87-B76F-C95A-783AD7143F2D}" type="slidenum">
              <a:t>{Nr.}</a:t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405TYBMAAAAlAAAAEgAAAA8BAAAAkAAAAEgAAACQAAAASAAAAAAAAAAC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IgdAADGLAAABCE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  <a:prstGeom prst="rect">
            <a:avLst/>
          </a:prstGeo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MYDAADGLA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405TYBMAAAAlAAAAZAAAAA8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gsAAAQhAADGLAAA+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186F809-47BC-D30E-F23E-B15BB67004E4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4FF951F-5199-AA63-D747-A736DB0921F2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405TYBMAAAAlAAAAEgAAAA8BAAAAkAAAAEgAAACQAAAASAAAAAAAAAAB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IGB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2F485FC-B2BF-A173-F14C-4426CB020711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HBlPS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0BD4374-3ABD-E8B5-F305-CCE00D4B0599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 txBox="1">
            <a:spLocks noGrp="1" noChangeArrowheads="1"/>
            <a:extLst>
              <a:ext uri="smNativeData">
                <pr:smNativeData xmlns:pr="smNativeData" xmlns="smNativeData" val="SMDATA_16_405TYBMAAAAlAAAAEgAAAA8BAAAAkAAAAEgAAACQAAAASAAAAAAAAAAC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LABAABwNQAAsCUAABAAAAAmAAAACAAAAIOB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  <a:prstGeom prst="rect">
            <a:avLst/>
          </a:prstGeo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Q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37567D4-9A8E-2091-C0CD-6CC429833639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D0M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036208F-C18D-63D6-C38E-37836EC03562}" type="slidenum">
              <a:t/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2_PPT-Vorlage_der_FOM_2014010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4"/>
          <p:cNvSpPr>
            <a:extLst>
              <a:ext uri="smNativeData">
                <pr:smNativeData xmlns:pr="smNativeData" xmlns="smNativeData" val="SMDATA_16_405TY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Cki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A8FAADCMQAALQUAABAAAAAmAAAACAAAAP//////////MAAAABQAAAAAAAAAAAD//wAAAQAAAP//AAABAA=="/>
              </a:ext>
            </a:extLst>
          </p:cNvSpPr>
          <p:nvPr/>
        </p:nvSpPr>
        <p:spPr>
          <a:xfrm>
            <a:off x="122555" y="822325"/>
            <a:ext cx="7966075" cy="1905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" name="Rechteck 6"/>
          <p:cNvSpPr>
            <a:extLst>
              <a:ext uri="smNativeData">
                <pr:smNativeData xmlns:pr="smNativeData" xmlns="smNativeData" val="SMDATA_16_405TY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wQAAAFgoAADCMQAAbigAABAAAAAmAAAACAAAAP//////////MAAAABQAAAAAAAAAAAD//wAAAQAAAP//AAABAA=="/>
              </a:ext>
            </a:extLst>
          </p:cNvSpPr>
          <p:nvPr/>
        </p:nvSpPr>
        <p:spPr>
          <a:xfrm>
            <a:off x="122555" y="6558280"/>
            <a:ext cx="7966075" cy="1397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4" name="Picture 2"/>
          <p:cNvPicPr>
            <a:picLocks noChangeAspect="1"/>
            <a:extLst>
              <a:ext uri="smNativeData">
                <pr:smNativeData xmlns:pr="smNativeData" xmlns="smNativeData" val="SMDATA_18_405TYB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u94X9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CAzAADNAAAAeDcAACYF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8310880" y="130175"/>
            <a:ext cx="706120" cy="7067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Rectangle 3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VAEAABsGAAB7NwAA7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15900" y="992505"/>
            <a:ext cx="8803005" cy="5172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Rectangle 41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AAA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S4AAG4oAAAROAAAKyo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7590155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fld id="{03C1C042-0CEE-9436-A079-FA638E3756AF}" type="slidenum">
              <a:t/>
            </a:fld>
          </a:p>
        </p:txBody>
      </p:sp>
      <p:sp>
        <p:nvSpPr>
          <p:cNvPr id="7" name="Rectangle 42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C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BAsAAG4oAAA8LQAAKyo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790700" y="6572250"/>
            <a:ext cx="55626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8" name="Rectangle 43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HAAAAG4oAAB8CQAAKyo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17780" y="6572250"/>
            <a:ext cx="1524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49580">
              <a:tabLst/>
              <a:defRPr sz="1100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fld id="{37307F47-09DA-6589-9488-FFDC31C662AA}" type="datetime1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spc="0" baseline="0">
          <a:solidFill>
            <a:srgbClr val="23A092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-"/>
        <a:tabLst/>
        <a:defRPr sz="22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742950" marR="0" indent="-28575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+"/>
        <a:tabLst/>
        <a:defRPr sz="20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1143000" marR="0" indent="-228600" algn="l" defTabSz="914400">
        <a:lnSpc>
          <a:spcPct val="100000"/>
        </a:lnSpc>
        <a:spcBef>
          <a:spcPts val="430"/>
        </a:spcBef>
        <a:spcAft>
          <a:spcPts val="0"/>
        </a:spcAft>
        <a:buClrTx/>
        <a:buSzTx/>
        <a:buFontTx/>
        <a:buChar char="•"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600200" marR="0" indent="-228600" algn="l" defTabSz="914400">
        <a:lnSpc>
          <a:spcPct val="100000"/>
        </a:lnSpc>
        <a:spcBef>
          <a:spcPts val="380"/>
        </a:spcBef>
        <a:spcAft>
          <a:spcPts val="0"/>
        </a:spcAft>
        <a:buClrTx/>
        <a:buSzTx/>
        <a:buFont typeface="Wingdings" pitchFamily="0" charset="2"/>
        <a:buChar char="Ø"/>
        <a:tabLst/>
        <a:defRPr sz="16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2057400" marR="0" indent="-228600" algn="l" defTabSz="914400">
        <a:lnSpc>
          <a:spcPct val="100000"/>
        </a:lnSpc>
        <a:spcBef>
          <a:spcPts val="335"/>
        </a:spcBef>
        <a:spcAft>
          <a:spcPts val="0"/>
        </a:spcAft>
        <a:buClrTx/>
        <a:buSzTx/>
        <a:buFontTx/>
        <a:buChar char="o"/>
        <a:tabLst/>
        <a:defRPr sz="14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5"/>
          <p:cNvSpPr>
            <a:spLocks noGrp="1" noChangeArrowheads="1"/>
            <a:extLst>
              <a:ext uri="smNativeData">
                <pr:smNativeData xmlns:pr="smNativeData" xmlns="smNativeData" val="SMDATA_16_405TY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wIAAAcGAAAmNQAAGicAAAAAAAAmAAAACAAAAL+fAAAAAAAAMAAAABQAAAAAAAAAAAD//wAAAQAAAP//AAABAA=="/>
              </a:ext>
            </a:extLst>
          </p:cNvSpPr>
          <p:nvPr>
            <p:ph type="obj" idx="4294967295"/>
          </p:nvPr>
        </p:nvSpPr>
        <p:spPr>
          <a:xfrm>
            <a:off x="332105" y="979805"/>
            <a:ext cx="8307705" cy="537654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>
              <a:spcBef>
                <a:spcPts val="0"/>
              </a:spcBef>
              <a:spcAft>
                <a:spcPts val="1800"/>
              </a:spcAft>
              <a:buNone/>
            </a:pPr>
            <a:r>
              <a:rPr sz="1800"/>
              <a:t>Agenda:</a:t>
            </a:r>
            <a:endParaRPr sz="1800"/>
          </a:p>
          <a:p>
            <a:pPr marL="360045" indent="0">
              <a:spcBef>
                <a:spcPts val="1000"/>
              </a:spcBef>
              <a:spcAft>
                <a:spcPts val="600"/>
              </a:spcAft>
              <a:buNone/>
              <a:defRPr sz="1400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Prüfungsvorleistungen</a:t>
            </a:r>
          </a:p>
          <a:p>
            <a:pPr marL="360045" indent="0">
              <a:spcBef>
                <a:spcPts val="1000"/>
              </a:spcBef>
              <a:spcAft>
                <a:spcPts val="600"/>
              </a:spcAft>
              <a:buNone/>
              <a:defRPr sz="1400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Umgang mit Kritik</a:t>
            </a:r>
          </a:p>
          <a:p>
            <a:pPr marL="360045" indent="0">
              <a:spcBef>
                <a:spcPts val="1000"/>
              </a:spcBef>
              <a:spcAft>
                <a:spcPts val="600"/>
              </a:spcAft>
              <a:buNone/>
              <a:defRPr sz="1400">
                <a:latin typeface="Tahoma" pitchFamily="1" charset="0"/>
                <a:ea typeface="Tahoma" pitchFamily="1" charset="0"/>
                <a:cs typeface="Tahoma" pitchFamily="1" charset="0"/>
              </a:defRPr>
            </a:p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2" animBg="1"/>
    </p:bldLst>
    <p:extLst>
      <p:ext uri="smNativeData">
        <pr:smNativeData xmlns:pr="smNativeData" xmlns="smNativeData" val="405TYAUAAAAFAAAA/v///wEAAAABAAAAAAAAAAAAAAAAAAAAAAAAAAkAAAAAAAAAAQAAAAEAAAAAAAAAAAAAAAAAAAAAAAAADQAAAAEAAAABAAAAAQAAAAAAAAAAAAAAAAAAAAAAAAARAAAAAgAAAAEAAAABAAAAAAAAAAAAAAAAAAAAAAAAABUAAAADAAAAAQAAAAEAAAAAAAAAAAAAAAAAAAAAAAAA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262626"/>
      </a:dk1>
      <a:lt1>
        <a:srgbClr val="FFFFFF"/>
      </a:lt1>
      <a:dk2>
        <a:srgbClr val="717D87"/>
      </a:dk2>
      <a:lt2>
        <a:srgbClr val="DBDEE1"/>
      </a:lt2>
      <a:accent1>
        <a:srgbClr val="00998A"/>
      </a:accent1>
      <a:accent2>
        <a:srgbClr val="BFE5E2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8A"/>
      </a:hlink>
      <a:folHlink>
        <a:srgbClr val="00998A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CCCCFF"/>
      </a:hlink>
      <a:folHlink>
        <a:srgbClr val="B2B2B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CCCCFF"/>
      </a:hlink>
      <a:folHlink>
        <a:srgbClr val="B2B2B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subject/>
  <dc:creator/>
  <cp:keywords/>
  <dc:description/>
  <cp:lastModifiedBy>gerhard</cp:lastModifiedBy>
  <cp:revision>0</cp:revision>
  <dcterms:created xsi:type="dcterms:W3CDTF">2019-02-15T11:55:27Z</dcterms:created>
  <dcterms:modified xsi:type="dcterms:W3CDTF">2021-03-18T13:00:19Z</dcterms:modified>
</cp:coreProperties>
</file>