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p14="http://schemas.microsoft.com/office/powerpoint/2010/main" xmlns:r="http://schemas.openxmlformats.org/officeDocument/2006/relationships" xmlns:a="http://schemas.openxmlformats.org/drawingml/2006/main">
  <p:sldMasterIdLst>
    <p:sldMasterId id="2147483648" r:id="rId5"/>
  </p:sldMasterIdLst>
  <p:sldIdLst>
    <p:sldId id="256" r:id="rId6"/>
  </p:sldIdLst>
  <p:sldSz cx="12192000" cy="6858000"/>
  <p:notesSz cx="6858000" cy="12192000"/>
  <p:defaultTextStyle>
    <a:lvl1pPr marL="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9pPr>
  </p:defaultTextStyle>
</p:presentation>
</file>

<file path=ppt/presProps.xml><?xml version="1.0" encoding="utf-8"?>
<p:presentationPr xmlns:p="http://schemas.openxmlformats.org/presentationml/2006/main" xmlns:p14="http://schemas.microsoft.com/office/powerpoint/2010/main" xmlns:r="http://schemas.openxmlformats.org/officeDocument/2006/relationships" xmlns:a="http://schemas.openxmlformats.org/drawingml/2006/main">
  <p:showPr showNarration="1">
    <p:penClr>
      <a:srgbClr val="0000FF"/>
    </p:penClr>
  </p:showPr>
  <p:extLst>
    <p:ext uri="smNativeData">
      <pr:smAppRevision xmlns:pr="smNativeData" dt="1627204231" val="982" revOS="4"/>
      <pr:smFileRevision xmlns:pr="smNativeData" dt="1627204231" val="101"/>
      <pr:guideOptions xmlns:pr="smNativeData" dt="1627204231" snapToGrid="1" snapToBorders="1" snapToGuides="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p14="http://schemas.microsoft.com/office/powerpoint/2010/main" xmlns:r="http://schemas.openxmlformats.org/officeDocument/2006/relationships" xmlns:a="http://schemas.openxmlformats.org/drawingml/2006/main">
  <p:slideViewPr>
    <p:cSldViewPr snapToObjects="1" showGuides="1">
      <p:cViewPr varScale="1">
        <p:scale>
          <a:sx n="133" d="100"/>
          <a:sy n="133" d="100"/>
        </p:scale>
        <p:origin x="380" y="552"/>
      </p:cViewPr>
      <p:guideLst x="0" y="0">
        <p:guide orient="horz" pos="2160"/>
        <p:guide pos="3840"/>
      </p:guideLst>
    </p:cSldViewPr>
  </p:slideViewPr>
  <p:outlineViewPr>
    <p:cViewPr>
      <p:scale>
        <a:sx n="303" d="100"/>
        <a:sy n="303" d="100"/>
      </p:scale>
      <p:origin x="0" y="0"/>
    </p:cViewPr>
  </p:outlineViewPr>
  <p:sorterViewPr>
    <p:cViewPr>
      <p:scale>
        <a:sx n="27" d="100"/>
        <a:sy n="27" d="100"/>
      </p:scale>
      <p:origin x="0" y="0"/>
    </p:cViewPr>
  </p:sorterViewPr>
  <p:notesViewPr>
    <p:cSldViewPr snapToObjects="1" showGuides="1">
      <p:cViewPr>
        <p:scale>
          <a:sx n="133" d="100"/>
          <a:sy n="133" d="100"/>
        </p:scale>
        <p:origin x="380" y="552"/>
      </p:cViewPr>
    </p:cSldViewPr>
  </p:notesViewPr>
  <p:gridSpacing cx="71755" cy="71755"/>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p14="http://schemas.microsoft.com/office/powerpoint/2010/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gBQAAGg0AAGBFAAAmFgAAEAAAACYAAAAIAAAAAQAAAAAAAAA="/>
              </a:ext>
            </a:extLst>
          </p:cNvSpPr>
          <p:nvPr>
            <p:ph type="ctrTitle"/>
          </p:nvPr>
        </p:nvSpPr>
        <p:spPr>
          <a:xfrm>
            <a:off x="914400" y="2129790"/>
            <a:ext cx="10363200" cy="1470660"/>
          </a:xfrm>
        </p:spPr>
        <p:txBody>
          <a:bodyPr/>
          <a:lstStyle/>
          <a:p>
            <a:pPr/>
            <a:r>
              <a:t>Click to edit Master title style</a:t>
            </a:r>
          </a:p>
        </p:txBody>
      </p:sp>
      <p:sp>
        <p:nvSpPr>
          <p:cNvPr id="3" name="SlideSubtitle1"/>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BACwAA6BcAAMA/AACwIgAAEAAAACYAAAAIAAAAAYAAAAAAAAA="/>
              </a:ext>
            </a:extLst>
          </p:cNvSpPr>
          <p:nvPr>
            <p:ph type="subTitle" idx="1"/>
          </p:nvPr>
        </p:nvSpPr>
        <p:spPr>
          <a:xfrm>
            <a:off x="1828800" y="3886200"/>
            <a:ext cx="8534400" cy="1752600"/>
          </a:xfrm>
        </p:spPr>
        <p:txBody>
          <a:bodyPr/>
          <a:lstStyle>
            <a:lvl1pPr marL="0" indent="0" algn="ctr">
              <a:buNone/>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pPr/>
            <a:r>
              <a:t>Click to edit Master subtitle style</a:t>
            </a:r>
          </a:p>
        </p:txBody>
      </p:sp>
      <p:sp>
        <p:nvSpPr>
          <p:cNvPr id="4"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B552-1CD2-CC43-9C21-EA16FB6F6ABF}" type="datetime1">
              <a:t/>
            </a:fld>
          </a:p>
        </p:txBody>
      </p:sp>
      <p:sp>
        <p:nvSpPr>
          <p:cNvPr id="5"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CC66-28D2-CC3A-9C21-DE6F826F6A8B}" type="slidenum">
              <a:t/>
            </a:fld>
          </a:p>
        </p:txBody>
      </p:sp>
    </p:spTree>
  </p:cSld>
  <p:clrMapOvr>
    <a:masterClrMapping/>
  </p:clrMapOvr>
  <p:hf hdr="0" ftr="0"/>
</p:sldLayout>
</file>

<file path=ppt/slideLayouts/slideLayout2.xml><?xml version="1.0" encoding="utf-8"?>
<p:sldLayout xmlns:p="http://schemas.openxmlformats.org/presentationml/2006/main" xmlns:p14="http://schemas.microsoft.com/office/powerpoint/2010/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sAEAAEBHAAC4CAAAEAAAACYAAAAIAAAAAAAAAAAAA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2AkAAEBHAACwJQAAEAAAACYAAAAIAAAAAAAAAAAAAAA="/>
              </a:ext>
            </a:extLst>
          </p:cNvSpPr>
          <p:nvPr>
            <p:ph idx="1"/>
          </p:nvPr>
        </p:nvSpPr>
        <p:spPr/>
        <p:txBody>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8CB2-FCD2-CC7A-9C21-0A2FC26F6A5F}" type="datetime1">
              <a:t/>
            </a:fld>
          </a:p>
        </p:txBody>
      </p:sp>
      <p:sp>
        <p:nvSpPr>
          <p:cNvPr id="5"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BB44-0AD2-CC4D-9C21-FC18F56F6AA9}" type="slidenum">
              <a:t/>
            </a:fld>
          </a:p>
        </p:txBody>
      </p:sp>
    </p:spTree>
  </p:cSld>
  <p:clrMapOvr>
    <a:masterClrMapping/>
  </p:clrMapOvr>
  <p:hf hdr="0" ftr="0"/>
</p:sldLayout>
</file>

<file path=ppt/slideLayouts/slideLayout3.xml><?xml version="1.0" encoding="utf-8"?>
<p:sldLayout xmlns:p="http://schemas.openxmlformats.org/presentationml/2006/main" xmlns:p14="http://schemas.microsoft.com/office/powerpoint/2010/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tBQAAHBsAAK1FAAB9IwAAEAAAACYAAAAIAAAAgYAAAAAAAAA="/>
              </a:ext>
            </a:extLst>
          </p:cNvSpPr>
          <p:nvPr>
            <p:ph type="title"/>
          </p:nvPr>
        </p:nvSpPr>
        <p:spPr>
          <a:xfrm>
            <a:off x="963295" y="4406900"/>
            <a:ext cx="10363200" cy="1362075"/>
          </a:xfrm>
        </p:spPr>
        <p:txBody>
          <a:bodyPr vert="horz" wrap="square" numCol="1" spcCol="215900" anchor="t">
            <a:prstTxWarp prst="textNoShape">
              <a:avLst/>
            </a:prstTxWarp>
          </a:bodyPr>
          <a:lstStyle>
            <a:lvl1pPr algn="l">
              <a:defRPr sz="4000" b="1" cap="all"/>
            </a:lvl1pPr>
          </a:lstStyle>
          <a:p>
            <a:pPr>
              <a:defRPr cap="all"/>
            </a:pPr>
            <a:r>
              <a:t>Click to edit Master title style</a:t>
            </a:r>
          </a:p>
        </p:txBody>
      </p:sp>
      <p:sp>
        <p:nvSpPr>
          <p:cNvPr id="3" name="SlideText1"/>
          <p:cNvSpPr>
            <a:spLocks noGrp="1" noChangeArrowheads="1"/>
            <a:extLst>
              <a:ext uri="smNativeData">
                <pr:smNativeData xmlns:pr="smNativeData" val="SMDATA_13_hyr9YB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tBQAA4REAAK1FAAAcGwAAEAAAACYAAAAIAAAAgYAAAAAAAAA="/>
              </a:ext>
            </a:extLst>
          </p:cNvSpPr>
          <p:nvPr>
            <p:ph idx="1"/>
          </p:nvPr>
        </p:nvSpPr>
        <p:spPr>
          <a:xfrm>
            <a:off x="963295" y="2906395"/>
            <a:ext cx="10363200" cy="1500505"/>
          </a:xfrm>
        </p:spPr>
        <p:txBody>
          <a:bodyPr vert="horz" wrap="square" numCol="1" spcCol="215900" anchor="b">
            <a:prstTxWarp prst="textNoShape">
              <a:avLst/>
            </a:prstTxWarp>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a:r>
              <a:t>Click to edit Master text styles</a:t>
            </a:r>
          </a:p>
        </p:txBody>
      </p:sp>
      <p:sp>
        <p:nvSpPr>
          <p:cNvPr id="4"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9C0F-41D2-CC6A-9C21-B73FD26F6AE2}" type="datetime1">
              <a:t/>
            </a:fld>
          </a:p>
        </p:txBody>
      </p:sp>
      <p:sp>
        <p:nvSpPr>
          <p:cNvPr id="5"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E15E-10D2-CC17-9C21-E642AF6F6AB3}" type="slidenum">
              <a:t/>
            </a:fld>
          </a:p>
        </p:txBody>
      </p:sp>
    </p:spTree>
  </p:cSld>
  <p:clrMapOvr>
    <a:masterClrMapping/>
  </p:clrMapOvr>
  <p:hf hdr="0" ftr="0"/>
</p:sldLayout>
</file>

<file path=ppt/slideLayouts/slideLayout4.xml><?xml version="1.0" encoding="utf-8"?>
<p:sldLayout xmlns:p="http://schemas.openxmlformats.org/presentationml/2006/main" xmlns:p14="http://schemas.microsoft.com/office/powerpoint/2010/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sAEAAEBHAAC4CAAAEAAAACYAAAAIAAAAAAAAAAAAAAA="/>
              </a:ext>
            </a:extLst>
          </p:cNvSpPr>
          <p:nvPr>
            <p:ph type="title"/>
          </p:nvPr>
        </p:nvSpPr>
        <p:spPr/>
        <p:txBody>
          <a:bodyPr/>
          <a:lstStyle/>
          <a:p>
            <a:pPr/>
            <a:r>
              <a:t>Click to edit Master title style</a:t>
            </a:r>
          </a:p>
        </p:txBody>
      </p:sp>
      <p:sp>
        <p:nvSpPr>
          <p:cNvPr id="3" name="SlideText2"/>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2AkAAOEkAACwJQAAEAAAACYAAAAIAAAAAYAAAAAAAAA="/>
              </a:ext>
            </a:extLst>
          </p:cNvSpPr>
          <p:nvPr>
            <p:ph idx="1"/>
          </p:nvPr>
        </p:nvSpPr>
        <p:spPr>
          <a:xfrm>
            <a:off x="609600" y="1600200"/>
            <a:ext cx="5385435" cy="45262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AfJgAA2AkAAEBHAACwJQAAEAAAACYAAAAIAAAAAYAAAAAAAAA="/>
              </a:ext>
            </a:extLst>
          </p:cNvSpPr>
          <p:nvPr>
            <p:ph idx="2"/>
          </p:nvPr>
        </p:nvSpPr>
        <p:spPr>
          <a:xfrm>
            <a:off x="6196965" y="1600200"/>
            <a:ext cx="5385435" cy="45262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a:r>
              <a:t>Click to edit Master text styles</a:t>
            </a:r>
          </a:p>
          <a:p>
            <a:pPr lvl="1"/>
            <a:r>
              <a:t>Second level</a:t>
            </a:r>
          </a:p>
          <a:p>
            <a:pPr lvl="2"/>
            <a:r>
              <a:t>Third level</a:t>
            </a:r>
          </a:p>
          <a:p>
            <a:pPr lvl="3"/>
            <a:r>
              <a:t>Fourth level</a:t>
            </a:r>
          </a:p>
          <a:p>
            <a:pPr lvl="4"/>
            <a:r>
              <a:t>Fifth level</a:t>
            </a:r>
          </a:p>
        </p:txBody>
      </p:sp>
      <p:sp>
        <p:nvSpPr>
          <p:cNvPr id="5"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8A72-3CD2-CC7C-9C21-CA29C46F6A9F}" type="datetime1">
              <a:t/>
            </a:fld>
          </a:p>
        </p:txBody>
      </p:sp>
      <p:sp>
        <p:nvSpPr>
          <p:cNvPr id="6"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7"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9F65-2BD2-CC69-9C21-DD3CD16F6A88}" type="slidenum">
              <a:t/>
            </a:fld>
          </a:p>
        </p:txBody>
      </p:sp>
    </p:spTree>
  </p:cSld>
  <p:clrMapOvr>
    <a:masterClrMapping/>
  </p:clrMapOvr>
  <p:hf hdr="0" ftr="0"/>
</p:sldLayout>
</file>

<file path=ppt/slideLayouts/slideLayout5.xml><?xml version="1.0" encoding="utf-8"?>
<p:sldLayout xmlns:p="http://schemas.openxmlformats.org/presentationml/2006/main" xmlns:p14="http://schemas.microsoft.com/office/powerpoint/2010/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sAEAAEBHAAC4CAAAEAAAACYAAAAIAAAAAAAAAAAAAAA="/>
              </a:ext>
            </a:extLst>
          </p:cNvSpPr>
          <p:nvPr>
            <p:ph type="title"/>
          </p:nvPr>
        </p:nvSpPr>
        <p:spPr/>
        <p:txBody>
          <a:bodyPr/>
          <a:lstStyle/>
          <a:p>
            <a:pPr/>
            <a:r>
              <a:t>Click to edit Master title style</a:t>
            </a:r>
          </a:p>
        </p:txBody>
      </p:sp>
      <p:sp>
        <p:nvSpPr>
          <p:cNvPr id="3" name="SlideText3"/>
          <p:cNvSpPr>
            <a:spLocks noGrp="1" noChangeArrowheads="1"/>
            <a:extLst>
              <a:ext uri="smNativeData">
                <pr:smNativeData xmlns:pr="smNativeData" val="SMDATA_13_hyr9YB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cQkAAOMkAABhDQAAEAAAACYAAAAIAAAAgYAAAAAAAAA="/>
              </a:ext>
            </a:extLst>
          </p:cNvSpPr>
          <p:nvPr>
            <p:ph idx="1"/>
          </p:nvPr>
        </p:nvSpPr>
        <p:spPr>
          <a:xfrm>
            <a:off x="609600" y="1534795"/>
            <a:ext cx="5386705" cy="640080"/>
          </a:xfrm>
        </p:spPr>
        <p:txBody>
          <a:bodyPr vert="horz" wrap="square" numCol="1" spcCol="215900" anchor="b">
            <a:prstTxWarp prst="textNoShape">
              <a:avLst/>
            </a:prstTxWarp>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r>
              <a:t>Click to edit Master text styles</a:t>
            </a:r>
          </a:p>
        </p:txBody>
      </p:sp>
      <p:sp>
        <p:nvSpPr>
          <p:cNvPr id="4" name="SlideText1"/>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YQ0AAOMkAACwJQAAEAAAACYAAAAIAAAAAYAAAAAAAAA="/>
              </a:ext>
            </a:extLst>
          </p:cNvSpPr>
          <p:nvPr>
            <p:ph idx="2"/>
          </p:nvPr>
        </p:nvSpPr>
        <p:spPr>
          <a:xfrm>
            <a:off x="609600" y="2174875"/>
            <a:ext cx="5386705" cy="39516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a:r>
              <a:t>Click to edit Master text styles</a:t>
            </a:r>
          </a:p>
          <a:p>
            <a:pPr lvl="1"/>
            <a:r>
              <a:t>Second level</a:t>
            </a:r>
          </a:p>
          <a:p>
            <a:pPr lvl="2"/>
            <a:r>
              <a:t>Third level</a:t>
            </a:r>
          </a:p>
          <a:p>
            <a:pPr lvl="3"/>
            <a:r>
              <a:t>Fourth level</a:t>
            </a:r>
          </a:p>
          <a:p>
            <a:pPr lvl="4"/>
            <a:r>
              <a:t>Fifth level</a:t>
            </a:r>
          </a:p>
        </p:txBody>
      </p:sp>
      <p:sp>
        <p:nvSpPr>
          <p:cNvPr id="5" name="SlideText2"/>
          <p:cNvSpPr>
            <a:spLocks noGrp="1" noChangeArrowheads="1"/>
            <a:extLst>
              <a:ext uri="smNativeData">
                <pr:smNativeData xmlns:pr="smNativeData" val="SMDATA_13_hyr9YB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AdJgAAcQkAAEBHAABhDQAAEAAAACYAAAAIAAAAgYAAAAAAAAA="/>
              </a:ext>
            </a:extLst>
          </p:cNvSpPr>
          <p:nvPr>
            <p:ph idx="3"/>
          </p:nvPr>
        </p:nvSpPr>
        <p:spPr>
          <a:xfrm>
            <a:off x="6195695" y="1534795"/>
            <a:ext cx="5386705" cy="640080"/>
          </a:xfrm>
        </p:spPr>
        <p:txBody>
          <a:bodyPr vert="horz" wrap="square" numCol="1" spcCol="215900" anchor="b">
            <a:prstTxWarp prst="textNoShape">
              <a:avLst/>
            </a:prstTxWarp>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a:r>
              <a:t>Click to edit Master text styles</a:t>
            </a:r>
          </a:p>
        </p:txBody>
      </p:sp>
      <p:sp>
        <p:nvSpPr>
          <p:cNvPr id="6" name="SlideText4"/>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AdJgAAYQ0AAEBHAACwJQAAEAAAACYAAAAIAAAAAYAAAAAAAAA="/>
              </a:ext>
            </a:extLst>
          </p:cNvSpPr>
          <p:nvPr>
            <p:ph idx="4"/>
          </p:nvPr>
        </p:nvSpPr>
        <p:spPr>
          <a:xfrm>
            <a:off x="6195695" y="2174875"/>
            <a:ext cx="5386705" cy="39516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a:r>
              <a:t>Click to edit Master text styles</a:t>
            </a:r>
          </a:p>
          <a:p>
            <a:pPr lvl="1"/>
            <a:r>
              <a:t>Second level</a:t>
            </a:r>
          </a:p>
          <a:p>
            <a:pPr lvl="2"/>
            <a:r>
              <a:t>Third level</a:t>
            </a:r>
          </a:p>
          <a:p>
            <a:pPr lvl="3"/>
            <a:r>
              <a:t>Fourth level</a:t>
            </a:r>
          </a:p>
          <a:p>
            <a:pPr lvl="4"/>
            <a:r>
              <a:t>Fifth level</a:t>
            </a:r>
          </a:p>
        </p:txBody>
      </p:sp>
      <p:sp>
        <p:nvSpPr>
          <p:cNvPr id="7"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B8CC-82D2-CC4E-9C21-741BF66F6A21}" type="datetime1">
              <a:t/>
            </a:fld>
          </a:p>
        </p:txBody>
      </p:sp>
      <p:sp>
        <p:nvSpPr>
          <p:cNvPr id="8"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9"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E4F2-BCD2-CC12-9C21-4A47AA6F6A1F}" type="slidenum">
              <a:t/>
            </a:fld>
          </a:p>
        </p:txBody>
      </p:sp>
    </p:spTree>
  </p:cSld>
  <p:clrMapOvr>
    <a:masterClrMapping/>
  </p:clrMapOvr>
  <p:hf hdr="0" ftr="0"/>
</p:sldLayout>
</file>

<file path=ppt/slideLayouts/slideLayout6.xml><?xml version="1.0" encoding="utf-8"?>
<p:sldLayout xmlns:p="http://schemas.openxmlformats.org/presentationml/2006/main" xmlns:p14="http://schemas.microsoft.com/office/powerpoint/2010/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sAEAAEBHAAC4CAAAEAAAACYAAAAIAAAAAAAAAAAAAAA="/>
              </a:ext>
            </a:extLst>
          </p:cNvSpPr>
          <p:nvPr>
            <p:ph type="title"/>
          </p:nvPr>
        </p:nvSpPr>
        <p:spPr/>
        <p:txBody>
          <a:bodyPr/>
          <a:lstStyle/>
          <a:p>
            <a:pPr/>
            <a:r>
              <a:t>Click to edit Master title style</a:t>
            </a:r>
          </a:p>
        </p:txBody>
      </p:sp>
      <p:sp>
        <p:nvSpPr>
          <p:cNvPr id="3"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D03C-72D2-CC26-9C21-84739E6F6AD1}" type="datetime1">
              <a:t/>
            </a:fld>
          </a:p>
        </p:txBody>
      </p:sp>
      <p:sp>
        <p:nvSpPr>
          <p:cNvPr id="4"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5"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C88C-C2D2-CC3E-9C21-346B866F6A61}" type="slidenum">
              <a:t/>
            </a:fld>
          </a:p>
        </p:txBody>
      </p:sp>
    </p:spTree>
  </p:cSld>
  <p:clrMapOvr>
    <a:masterClrMapping/>
  </p:clrMapOvr>
  <p:hf hdr="0" ftr="0"/>
</p:sldLayout>
</file>

<file path=ppt/slideLayouts/slideLayout7.xml><?xml version="1.0" encoding="utf-8"?>
<p:sldLayout xmlns:p="http://schemas.openxmlformats.org/presentationml/2006/main" xmlns:p14="http://schemas.microsoft.com/office/powerpoint/2010/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D423-6DD2-CC22-9C21-9B779A6F6ACE}" type="datetime1">
              <a:t/>
            </a:fld>
          </a:p>
        </p:txBody>
      </p:sp>
      <p:sp>
        <p:nvSpPr>
          <p:cNvPr id="3"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4"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8189-C7D2-CC77-9C21-3122CF6F6A64}" type="slidenum">
              <a:t/>
            </a:fld>
          </a:p>
        </p:txBody>
      </p:sp>
    </p:spTree>
  </p:cSld>
  <p:clrMapOvr>
    <a:masterClrMapping/>
  </p:clrMapOvr>
  <p:hf hdr="0" ftr="0"/>
</p:sldLayout>
</file>

<file path=ppt/slideLayouts/slideLayout8.xml><?xml version="1.0" encoding="utf-8"?>
<p:sldLayout xmlns:p="http://schemas.openxmlformats.org/presentationml/2006/main" xmlns:p14="http://schemas.microsoft.com/office/powerpoint/2010/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rgEAAG0cAADUCAAAEAAAACYAAAAIAAAAgYAAAAAAAAA="/>
              </a:ext>
            </a:extLst>
          </p:cNvSpPr>
          <p:nvPr>
            <p:ph type="title"/>
          </p:nvPr>
        </p:nvSpPr>
        <p:spPr>
          <a:xfrm>
            <a:off x="609600" y="273050"/>
            <a:ext cx="4011295" cy="1162050"/>
          </a:xfrm>
        </p:spPr>
        <p:txBody>
          <a:bodyPr vert="horz" wrap="square" numCol="1" spcCol="215900" anchor="b">
            <a:prstTxWarp prst="textNoShape">
              <a:avLst/>
            </a:prstTxWarp>
          </a:bodyPr>
          <a:lstStyle>
            <a:lvl1pPr algn="l">
              <a:defRPr sz="2000" b="1"/>
            </a:lvl1pPr>
          </a:lstStyle>
          <a:p>
            <a:pPr/>
            <a:r>
              <a:t>Click to edit Master title style</a:t>
            </a:r>
          </a:p>
        </p:txBody>
      </p:sp>
      <p:sp>
        <p:nvSpPr>
          <p:cNvPr id="3" name="SlideText2"/>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BTHQAArgEAAEBHAACwJQAAEAAAACYAAAAIAAAAAYAAAAAAAAA="/>
              </a:ext>
            </a:extLst>
          </p:cNvSpPr>
          <p:nvPr>
            <p:ph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1AgAAG0cAACwJQAAEAAAACYAAAAIAAAAAYAAAAAAAAA="/>
              </a:ext>
            </a:extLst>
          </p:cNvSpPr>
          <p:nvPr>
            <p:ph idx="2"/>
          </p:nvPr>
        </p:nvSpPr>
        <p:spPr>
          <a:xfrm>
            <a:off x="609600" y="1435100"/>
            <a:ext cx="4011295" cy="46913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r>
              <a:t>Click to edit Master text styles</a:t>
            </a:r>
          </a:p>
        </p:txBody>
      </p:sp>
      <p:sp>
        <p:nvSpPr>
          <p:cNvPr id="5"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D4E2-ACD2-CC22-9C21-5A779A6F6A0F}" type="datetime1">
              <a:t/>
            </a:fld>
          </a:p>
        </p:txBody>
      </p:sp>
      <p:sp>
        <p:nvSpPr>
          <p:cNvPr id="6"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NwY0I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7"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E988-C6D2-CC1F-9C21-304AA76F6A65}" type="slidenum">
              <a:t/>
            </a:fld>
          </a:p>
        </p:txBody>
      </p:sp>
    </p:spTree>
  </p:cSld>
  <p:clrMapOvr>
    <a:masterClrMapping/>
  </p:clrMapOvr>
  <p:hf hdr="0" ftr="0"/>
</p:sldLayout>
</file>

<file path=ppt/slideLayouts/slideLayout9.xml><?xml version="1.0" encoding="utf-8"?>
<p:sldLayout xmlns:p="http://schemas.openxmlformats.org/presentationml/2006/main" xmlns:p14="http://schemas.microsoft.com/office/powerpoint/2010/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zDgAAiB0AALM7AAAEIQAAEAAAACYAAAAIAAAAgYAAAAAAAAA="/>
              </a:ext>
            </a:extLst>
          </p:cNvSpPr>
          <p:nvPr>
            <p:ph type="title"/>
          </p:nvPr>
        </p:nvSpPr>
        <p:spPr>
          <a:xfrm>
            <a:off x="2389505" y="4800600"/>
            <a:ext cx="7315200" cy="566420"/>
          </a:xfrm>
        </p:spPr>
        <p:txBody>
          <a:bodyPr vert="horz" wrap="square" numCol="1" spcCol="215900" anchor="b">
            <a:prstTxWarp prst="textNoShape">
              <a:avLst/>
            </a:prstTxWarp>
          </a:bodyPr>
          <a:lstStyle>
            <a:lvl1pPr algn="l">
              <a:defRPr sz="2000" b="1"/>
            </a:lvl1pPr>
          </a:lstStyle>
          <a:p>
            <a:pPr/>
            <a:r>
              <a:t>Click to edit Master title style</a:t>
            </a:r>
          </a:p>
        </p:txBody>
      </p:sp>
      <p:sp>
        <p:nvSpPr>
          <p:cNvPr id="3" name="SlideText2"/>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zDgAAxgMAALM7AAAWHQAAEAAAACYAAAAIAAAAAYAAAAAAAAA="/>
              </a:ext>
            </a:extLst>
          </p:cNvSpPr>
          <p:nvPr>
            <p:ph idx="1"/>
          </p:nvPr>
        </p:nvSpPr>
        <p:spPr>
          <a:xfrm>
            <a:off x="2389505" y="613410"/>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r>
              <a:t>Click to edit Master text styles</a:t>
            </a:r>
          </a:p>
        </p:txBody>
      </p:sp>
      <p:sp>
        <p:nvSpPr>
          <p:cNvPr id="4" name="SlideText1"/>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zDgAABCEAALM7AAD4JQAAEAAAACYAAAAIAAAAAYAAAAAAAAA="/>
              </a:ext>
            </a:extLst>
          </p:cNvSpPr>
          <p:nvPr>
            <p:ph idx="2"/>
          </p:nvPr>
        </p:nvSpPr>
        <p:spPr>
          <a:xfrm>
            <a:off x="2389505" y="5367020"/>
            <a:ext cx="7315200" cy="8051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r>
              <a:t>Click to edit Master text styles</a:t>
            </a:r>
          </a:p>
        </p:txBody>
      </p:sp>
      <p:sp>
        <p:nvSpPr>
          <p:cNvPr id="5"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9B57-19D2-CC6D-9C21-EF38D56F6ABA}" type="datetime1">
              <a:t/>
            </a:fld>
          </a:p>
        </p:txBody>
      </p:sp>
      <p:sp>
        <p:nvSpPr>
          <p:cNvPr id="6"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7"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AF7B-35D2-CC59-9C21-C30CE16F6A96}" type="slidenum">
              <a:t/>
            </a:fld>
          </a:p>
        </p:txBody>
      </p:sp>
    </p:spTree>
  </p:cSld>
  <p:clrMapOvr>
    <a:masterClrMapping/>
  </p:clrMapOvr>
  <p:hf hdr="0" ftr="0"/>
</p:sldLayout>
</file>

<file path=ppt/slideLayouts/slideLayout10.xml><?xml version="1.0" encoding="utf-8"?>
<p:sldLayout xmlns:p="http://schemas.openxmlformats.org/presentationml/2006/main" xmlns:p14="http://schemas.microsoft.com/office/powerpoint/2010/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49IjE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sAEAAEBHAAC4CAAAEAAAACYAAAAIAAAAAAAAAAAAA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val="SMDATA_13_hyr9YB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2AkAAEBHAACwJQAAEAAAACYAAAAIAAAAAgAAAAAAAAA="/>
              </a:ext>
            </a:extLst>
          </p:cNvSpPr>
          <p:nvPr>
            <p:ph idx="1"/>
          </p:nvPr>
        </p:nvSpPr>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B7FB-B5D2-CC41-9C21-4314F96F6A16}" type="datetime1">
              <a:t/>
            </a:fld>
          </a:p>
        </p:txBody>
      </p:sp>
      <p:sp>
        <p:nvSpPr>
          <p:cNvPr id="5"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6c3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D6C1-8FD2-CC20-9C21-7975986F6A2C}" type="slidenum">
              <a:t/>
            </a:fld>
          </a:p>
        </p:txBody>
      </p:sp>
    </p:spTree>
  </p:cSld>
  <p:clrMapOvr>
    <a:masterClrMapping/>
  </p:clrMapOvr>
  <p:hf hdr="0" ftr="0"/>
</p:sldLayout>
</file>

<file path=ppt/slideLayouts/slideLayout11.xml><?xml version="1.0" encoding="utf-8"?>
<p:sldLayout xmlns:p="http://schemas.openxmlformats.org/presentationml/2006/main" xmlns:p14="http://schemas.microsoft.com/office/powerpoint/2010/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C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BgNgAAsAEAAEBHAACwJQAAEAAAACYAAAAIAAAAgwAAAAAAAAA="/>
              </a:ext>
            </a:extLst>
          </p:cNvSpPr>
          <p:nvPr>
            <p:ph type="title"/>
          </p:nvPr>
        </p:nvSpPr>
        <p:spPr>
          <a:xfrm>
            <a:off x="8839200" y="274320"/>
            <a:ext cx="2743200" cy="5852160"/>
          </a:xfrm>
        </p:spPr>
        <p:txBody>
          <a:bodyPr vert="vert" wrap="square" numCol="1" spcCol="215900" anchor="b">
            <a:prstTxWarp prst="textNoShape">
              <a:avLst/>
            </a:prstTxWarp>
          </a:bodyPr>
          <a:lstStyle/>
          <a:p>
            <a:pPr/>
            <a:r>
              <a:t>Click to edit Master title style</a:t>
            </a:r>
          </a:p>
        </p:txBody>
      </p:sp>
      <p:sp>
        <p:nvSpPr>
          <p:cNvPr id="3" name="SlideText1"/>
          <p:cNvSpPr>
            <a:spLocks noGrp="1" noChangeArrowheads="1"/>
            <a:extLst>
              <a:ext uri="smNativeData">
                <pr:smNativeData xmlns:pr="smNativeData" val="SMDATA_13_hyr9YB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sAEAAB81AACwJQAAEAAAACYAAAAIAAAAAwAAAAAAAAA="/>
              </a:ext>
            </a:extLst>
          </p:cNvSpPr>
          <p:nvPr>
            <p:ph idx="1"/>
          </p:nvPr>
        </p:nvSpPr>
        <p:spPr>
          <a:xfrm>
            <a:off x="609600" y="274320"/>
            <a:ext cx="8025765" cy="5852160"/>
          </a:xfrm>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AAAAAAAAAAA="/>
              </a:ext>
            </a:extLst>
          </p:cNvSpPr>
          <p:nvPr>
            <p:ph type="dt" sz="quarter" idx="10"/>
          </p:nvPr>
        </p:nvSpPr>
        <p:spPr/>
        <p:txBody>
          <a:bodyPr/>
          <a:lstStyle/>
          <a:p>
            <a:pPr/>
            <a:fld id="{3F99D19E-D0D2-CC27-9C21-26729F6F6A73}" type="datetime1">
              <a:t/>
            </a:fld>
          </a:p>
        </p:txBody>
      </p:sp>
      <p:sp>
        <p:nvSpPr>
          <p:cNvPr id="5"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AAAAAAAAAAA="/>
              </a:ext>
            </a:extLst>
          </p:cNvSpPr>
          <p:nvPr>
            <p:ph type="ftr" sz="quarter" idx="11"/>
          </p:nvPr>
        </p:nvSpPr>
        <p:spPr/>
        <p:txBody>
          <a:bodyPr/>
          <a:lstStyle/>
          <a:p>
            <a:pPr/>
          </a:p>
        </p:txBody>
      </p:sp>
      <p:sp>
        <p:nvSpPr>
          <p:cNvPr id="6"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AAAAAAAAAAA="/>
              </a:ext>
            </a:extLst>
          </p:cNvSpPr>
          <p:nvPr>
            <p:ph type="sldNum" sz="quarter" idx="12"/>
          </p:nvPr>
        </p:nvSpPr>
        <p:spPr/>
        <p:txBody>
          <a:bodyPr/>
          <a:lstStyle/>
          <a:p>
            <a:pPr/>
            <a:fld id="{3F998F1E-50D2-CC79-9C21-A62CC16F6AF3}" type="slidenum">
              <a:t/>
            </a:fld>
          </a:p>
        </p:txBody>
      </p:sp>
    </p:spTree>
  </p:cSld>
  <p:clrMapOvr>
    <a:masterClrMapping/>
  </p:clrMapOvr>
  <p:hf hdr="0" ftr="0"/>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p="http://schemas.openxmlformats.org/presentationml/2006/main" xmlns:p14="http://schemas.microsoft.com/office/powerpoint/2010/main" xmlns:r="http://schemas.openxmlformats.org/officeDocument/2006/relationships" xmlns:a="http://schemas.openxmlformats.org/drawingml/2006/main">
  <p:cSld name="Standard-Design">
    <p:bg>
      <p:bgPr>
        <a:solidFill>
          <a:schemeClr val="bg1"/>
        </a:solidFill>
        <a:effectLst/>
      </p:bgPr>
    </p:bg>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sAEAAEBHAAC4CAAAEAAAACYAAAAIAAAA//////////8="/>
              </a:ext>
            </a:extLst>
          </p:cNvSpPr>
          <p:nvPr>
            <p:ph type="title"/>
          </p:nvPr>
        </p:nvSpPr>
        <p:spPr>
          <a:xfrm>
            <a:off x="609600" y="274320"/>
            <a:ext cx="10972800" cy="1143000"/>
          </a:xfrm>
          <a:prstGeom prst="rect">
            <a:avLst/>
          </a:prstGeom>
          <a:noFill/>
          <a:ln>
            <a:noFill/>
          </a:ln>
          <a:effectLst/>
        </p:spPr>
        <p:txBody>
          <a:bodyPr vert="horz" wrap="square" numCol="1" spcCol="215900" anchor="ctr">
            <a:prstTxWarp prst="textNoShape">
              <a:avLst/>
            </a:prstTxWarp>
          </a:bodyPr>
          <a:lstStyle/>
          <a:p>
            <a:pPr/>
            <a:r>
              <a:t>Click to edit Master title style</a:t>
            </a:r>
          </a:p>
        </p:txBody>
      </p:sp>
      <p:sp>
        <p:nvSpPr>
          <p:cNvPr id="3" name="SlideText1"/>
          <p:cNvSpPr>
            <a:spLocks noGrp="1" noChangeArrowheads="1"/>
            <a:extLst>
              <a:ext uri="smNativeData">
                <pr:smNativeData xmlns:pr="smNativeData" val="SMDATA_13_hyr9YB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2AkAAEBHAACwJQAAEAAAACYAAAAIAAAA//////////8="/>
              </a:ext>
            </a:extLst>
          </p:cNvSpPr>
          <p:nvPr>
            <p:ph type="body" idx="1"/>
          </p:nvPr>
        </p:nvSpPr>
        <p:spPr>
          <a:xfrm>
            <a:off x="609600" y="1600200"/>
            <a:ext cx="10972800" cy="4526280"/>
          </a:xfrm>
          <a:prstGeom prst="rect">
            <a:avLst/>
          </a:prstGeom>
          <a:noFill/>
          <a:ln>
            <a:noFill/>
          </a:ln>
          <a:effectLst/>
        </p:spPr>
        <p:txBody>
          <a:bodyPr vert="horz"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AAwAAGycAAD8VAABZKQAAEAAAACYAAAAIAAAA//////////8="/>
              </a:ext>
            </a:extLst>
          </p:cNvSpPr>
          <p:nvPr>
            <p:ph type="dt" sz="quarter" idx="2"/>
          </p:nvPr>
        </p:nvSpPr>
        <p:spPr>
          <a:xfrm>
            <a:off x="609600" y="6356985"/>
            <a:ext cx="2844165" cy="364490"/>
          </a:xfrm>
          <a:prstGeom prst="rect">
            <a:avLst/>
          </a:prstGeom>
          <a:noFill/>
          <a:ln>
            <a:noFill/>
          </a:ln>
          <a:effectLst/>
        </p:spPr>
        <p:txBody>
          <a:bodyPr vert="horz" wrap="square" numCol="1" spcCol="215900" anchor="ctr">
            <a:prstTxWarp prst="textNoShape">
              <a:avLst/>
            </a:prstTxWarp>
          </a:bodyPr>
          <a:lstStyle>
            <a:lvl1pPr algn="l">
              <a:defRPr sz="1200"/>
            </a:lvl1pPr>
          </a:lstStyle>
          <a:p>
            <a:pPr/>
            <a:fld id="{3F99D5D9-97D2-CC23-9C21-61769B6F6A34}" type="datetime1">
              <a:t/>
            </a:fld>
          </a:p>
        </p:txBody>
      </p:sp>
      <p:sp>
        <p:nvSpPr>
          <p:cNvPr id="5" name="Foot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ChGQAAGycAAF8xAABZKQAAEAAAACYAAAAIAAAA//////////8="/>
              </a:ext>
            </a:extLst>
          </p:cNvSpPr>
          <p:nvPr>
            <p:ph type="ftr" sz="quarter" idx="3"/>
          </p:nvPr>
        </p:nvSpPr>
        <p:spPr>
          <a:xfrm>
            <a:off x="4166235" y="6356985"/>
            <a:ext cx="3859530" cy="364490"/>
          </a:xfrm>
          <a:prstGeom prst="rect">
            <a:avLst/>
          </a:prstGeom>
          <a:noFill/>
          <a:ln>
            <a:noFill/>
          </a:ln>
          <a:effectLst/>
        </p:spPr>
        <p:txBody>
          <a:bodyPr vert="horz" wrap="square" numCol="1" spcCol="215900" anchor="ctr">
            <a:prstTxWarp prst="textNoShape">
              <a:avLst/>
            </a:prstTxWarp>
          </a:bodyPr>
          <a:lstStyle>
            <a:lvl1pPr algn="ctr">
              <a:defRPr sz="1200"/>
            </a:lvl1pPr>
          </a:lstStyle>
          <a:p>
            <a:pPr/>
          </a:p>
        </p:txBody>
      </p:sp>
      <p:sp>
        <p:nvSpPr>
          <p:cNvPr id="6" name="SlideNumberArea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MAAAAEAAAAAAAAAAAAAAAAAAAAAAAAAAeAAAAaAAAAAAAAAAAAAAAAAAAAAAAAAAAAAAAECcAABAnAAAAAAAAAAAAAAAAAAAAAAAAAAAAAAAAAAAAAAAAAAAAABQAAAAAAAAAwMD/AAAAAABkAAAAMgAAAAAAAABkAAAAAAAAAH9/fwAKAAAAHwAAAFQAAAAAAAAFAAAAAQAAAAAAAAAAAAAAAAAAAAAAAAAAAAAAAAAAAAAAAAAAAAAAAn9/fwAAAAADzMzMAMDA/wB/f38AAAAAAAAAAAAAAAAAAAAAAAAAAAAhAAAAGAAAABQAAADBNQAAGycAAEBHAABZKQAAEAAAACYAAAAIAAAA//////////8="/>
              </a:ext>
            </a:extLst>
          </p:cNvSpPr>
          <p:nvPr>
            <p:ph type="sldNum" sz="quarter" idx="4"/>
          </p:nvPr>
        </p:nvSpPr>
        <p:spPr>
          <a:xfrm>
            <a:off x="8738235" y="6356985"/>
            <a:ext cx="2844165" cy="364490"/>
          </a:xfrm>
          <a:prstGeom prst="rect">
            <a:avLst/>
          </a:prstGeom>
          <a:noFill/>
          <a:ln>
            <a:noFill/>
          </a:ln>
          <a:effectLst/>
        </p:spPr>
        <p:txBody>
          <a:bodyPr vert="horz" wrap="square" numCol="1" spcCol="215900" anchor="ctr">
            <a:prstTxWarp prst="textNoShape">
              <a:avLst/>
            </a:prstTxWarp>
          </a:bodyPr>
          <a:lstStyle>
            <a:lvl1pPr algn="r">
              <a:defRPr sz="1200"/>
            </a:lvl1pPr>
          </a:lstStyle>
          <a:p>
            <a:pPr/>
            <a:fld id="{3F999CE6-A8D2-CC6A-9C21-5E3FD26F6A0B}" type="slidenum">
              <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marR="0" indent="0" algn="ctr" defTabSz="457200">
        <a:lnSpc>
          <a:spcPct val="100000"/>
        </a:lnSpc>
        <a:spcBef>
          <a:spcPts val="0"/>
        </a:spcBef>
        <a:spcAft>
          <a:spcPts val="0"/>
        </a:spcAft>
        <a:buNone/>
        <a:tabLst/>
        <a:defRPr sz="4400" b="0" i="0" u="none" strike="noStrike" kern="1" spc="0" baseline="0">
          <a:solidFill>
            <a:schemeClr val="tx2"/>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9pPr>
    </p:titleStyle>
    <p:bodyStyle>
      <a:lvl1pPr marL="342900" marR="0" indent="-342900" algn="l" defTabSz="457200">
        <a:lnSpc>
          <a:spcPct val="100000"/>
        </a:lnSpc>
        <a:spcBef>
          <a:spcPts val="0"/>
        </a:spcBef>
        <a:spcAft>
          <a:spcPts val="0"/>
        </a:spcAft>
        <a:buClrTx/>
        <a:buSzTx/>
        <a:buFontTx/>
        <a:buChar char="•"/>
        <a:tabLst/>
        <a:defRPr sz="3200" b="0" i="0" u="none" strike="noStrike" kern="1" spc="0" baseline="0">
          <a:solidFill>
            <a:schemeClr val="tx1"/>
          </a:solidFill>
          <a:effectLst/>
          <a:latin typeface="Calibri" pitchFamily="2" charset="0"/>
          <a:ea typeface="SimSun" pitchFamily="0" charset="0"/>
          <a:cs typeface="Times New Roman" pitchFamily="1" charset="0"/>
        </a:defRPr>
      </a:lvl1pPr>
      <a:lvl2pPr marL="742950" marR="0" indent="-285750" algn="l" defTabSz="457200">
        <a:lnSpc>
          <a:spcPct val="100000"/>
        </a:lnSpc>
        <a:spcBef>
          <a:spcPts val="0"/>
        </a:spcBef>
        <a:spcAft>
          <a:spcPts val="0"/>
        </a:spcAft>
        <a:buClrTx/>
        <a:buSzTx/>
        <a:buFontTx/>
        <a:buChar char="–"/>
        <a:tabLst/>
        <a:defRPr sz="2800" b="0" i="0" u="none" strike="noStrike" kern="1" spc="0" baseline="0">
          <a:solidFill>
            <a:schemeClr val="tx1"/>
          </a:solidFill>
          <a:effectLst/>
          <a:latin typeface="Calibri" pitchFamily="2" charset="0"/>
          <a:ea typeface="SimSun" pitchFamily="0" charset="0"/>
          <a:cs typeface="Times New Roman" pitchFamily="1" charset="0"/>
        </a:defRPr>
      </a:lvl2pPr>
      <a:lvl3pPr marL="1143000" marR="0" indent="-228600" algn="l" defTabSz="457200">
        <a:lnSpc>
          <a:spcPct val="100000"/>
        </a:lnSpc>
        <a:spcBef>
          <a:spcPts val="0"/>
        </a:spcBef>
        <a:spcAft>
          <a:spcPts val="0"/>
        </a:spcAft>
        <a:buClrTx/>
        <a:buSzTx/>
        <a:buFontTx/>
        <a:buChar char="•"/>
        <a:tabLst/>
        <a:defRPr sz="2400" b="0" i="0" u="none" strike="noStrike" kern="1" spc="0" baseline="0">
          <a:solidFill>
            <a:schemeClr val="tx1"/>
          </a:solidFill>
          <a:effectLst/>
          <a:latin typeface="Calibri" pitchFamily="2" charset="0"/>
          <a:ea typeface="SimSun" pitchFamily="0" charset="0"/>
          <a:cs typeface="Times New Roman" pitchFamily="1" charset="0"/>
        </a:defRPr>
      </a:lvl3pPr>
      <a:lvl4pPr marL="1600200" marR="0" indent="-228600" algn="l" defTabSz="457200">
        <a:lnSpc>
          <a:spcPct val="100000"/>
        </a:lnSpc>
        <a:spcBef>
          <a:spcPts val="0"/>
        </a:spcBef>
        <a:spcAft>
          <a:spcPts val="0"/>
        </a:spcAft>
        <a:buClrTx/>
        <a:buSzTx/>
        <a:buFontTx/>
        <a:buChar char="–"/>
        <a:tabLst/>
        <a:defRPr sz="2000" b="0" i="0" u="none" strike="noStrike" kern="1" spc="0" baseline="0">
          <a:solidFill>
            <a:schemeClr val="tx1"/>
          </a:solidFill>
          <a:effectLst/>
          <a:latin typeface="Calibri" pitchFamily="2" charset="0"/>
          <a:ea typeface="SimSun" pitchFamily="0" charset="0"/>
          <a:cs typeface="Times New Roman" pitchFamily="1" charset="0"/>
        </a:defRPr>
      </a:lvl4pPr>
      <a:lvl5pPr marL="2057400" marR="0" indent="-228600" algn="l" defTabSz="457200">
        <a:lnSpc>
          <a:spcPct val="100000"/>
        </a:lnSpc>
        <a:spcBef>
          <a:spcPts val="0"/>
        </a:spcBef>
        <a:spcAft>
          <a:spcPts val="0"/>
        </a:spcAft>
        <a:buClrTx/>
        <a:buSzTx/>
        <a:buFontTx/>
        <a:buChar char="»"/>
        <a:tabLst/>
        <a:defRPr sz="2000" b="0" i="0" u="none" strike="noStrike" kern="1" spc="0" baseline="0">
          <a:solidFill>
            <a:schemeClr val="tx1"/>
          </a:solidFill>
          <a:effectLst/>
          <a:latin typeface="Calibri" pitchFamily="2" charset="0"/>
          <a:ea typeface="SimSun" pitchFamily="0" charset="0"/>
          <a:cs typeface="Times New Roman" pitchFamily="1" charset="0"/>
        </a:defRPr>
      </a:lvl5pPr>
      <a:lvl6pPr marL="2514600" marR="0" indent="-228600" algn="l" defTabSz="457200">
        <a:lnSpc>
          <a:spcPct val="100000"/>
        </a:lnSpc>
        <a:spcBef>
          <a:spcPts val="0"/>
        </a:spcBef>
        <a:spcAft>
          <a:spcPts val="0"/>
        </a:spcAft>
        <a:buClrTx/>
        <a:buSzTx/>
        <a:buFontTx/>
        <a:buChar char="•"/>
        <a:tabLst/>
        <a:defRPr sz="2000" b="0" i="0" u="none" strike="noStrike" kern="1" spc="0" baseline="0">
          <a:solidFill>
            <a:schemeClr val="tx1"/>
          </a:solidFill>
          <a:effectLst/>
          <a:latin typeface="Calibri" pitchFamily="2" charset="0"/>
          <a:ea typeface="SimSun" pitchFamily="0" charset="0"/>
          <a:cs typeface="Times New Roman" pitchFamily="1" charset="0"/>
        </a:defRPr>
      </a:lvl6pPr>
      <a:lvl7pPr marL="2971800" marR="0" indent="-228600" algn="l" defTabSz="457200">
        <a:lnSpc>
          <a:spcPct val="100000"/>
        </a:lnSpc>
        <a:spcBef>
          <a:spcPts val="0"/>
        </a:spcBef>
        <a:spcAft>
          <a:spcPts val="0"/>
        </a:spcAft>
        <a:buClrTx/>
        <a:buSzTx/>
        <a:buFontTx/>
        <a:buChar char="•"/>
        <a:tabLst/>
        <a:defRPr sz="2000" b="0" i="0" u="none" strike="noStrike" kern="1" spc="0" baseline="0">
          <a:solidFill>
            <a:schemeClr val="tx1"/>
          </a:solidFill>
          <a:effectLst/>
          <a:latin typeface="Calibri" pitchFamily="2" charset="0"/>
          <a:ea typeface="SimSun" pitchFamily="0" charset="0"/>
          <a:cs typeface="Times New Roman" pitchFamily="1" charset="0"/>
        </a:defRPr>
      </a:lvl7pPr>
      <a:lvl8pPr marL="3429000" marR="0" indent="-228600" algn="l" defTabSz="457200">
        <a:lnSpc>
          <a:spcPct val="100000"/>
        </a:lnSpc>
        <a:spcBef>
          <a:spcPts val="0"/>
        </a:spcBef>
        <a:spcAft>
          <a:spcPts val="0"/>
        </a:spcAft>
        <a:buClrTx/>
        <a:buSzTx/>
        <a:buFontTx/>
        <a:buChar char="•"/>
        <a:tabLst/>
        <a:defRPr sz="2000" b="0" i="0" u="none" strike="noStrike" kern="1" spc="0" baseline="0">
          <a:solidFill>
            <a:schemeClr val="tx1"/>
          </a:solidFill>
          <a:effectLst/>
          <a:latin typeface="Calibri" pitchFamily="2" charset="0"/>
          <a:ea typeface="SimSun" pitchFamily="0" charset="0"/>
          <a:cs typeface="Times New Roman" pitchFamily="1" charset="0"/>
        </a:defRPr>
      </a:lvl8pPr>
      <a:lvl9pPr marL="3886200" marR="0" indent="-228600" algn="l" defTabSz="457200">
        <a:lnSpc>
          <a:spcPct val="100000"/>
        </a:lnSpc>
        <a:spcBef>
          <a:spcPts val="0"/>
        </a:spcBef>
        <a:spcAft>
          <a:spcPts val="0"/>
        </a:spcAft>
        <a:buClrTx/>
        <a:buSzTx/>
        <a:buFontTx/>
        <a:buChar char="•"/>
        <a:tabLst/>
        <a:defRPr sz="2000" b="0" i="0" u="none" strike="noStrike" kern="1" spc="0" baseline="0">
          <a:solidFill>
            <a:schemeClr val="tx1"/>
          </a:solidFill>
          <a:effectLst/>
          <a:latin typeface="Calibri" pitchFamily="2" charset="0"/>
          <a:ea typeface="SimSun" pitchFamily="0" charset="0"/>
          <a:cs typeface="Times New Roman" pitchFamily="1" charset="0"/>
        </a:defRPr>
      </a:lvl9pPr>
    </p:bodyStyle>
    <p:otherStyle>
      <a:lvl1pPr marL="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1pPr>
      <a:lvl2pPr marL="4572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2pPr>
      <a:lvl3pPr marL="9144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3pPr>
      <a:lvl4pPr marL="13716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4pPr>
      <a:lvl5pPr marL="18288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5pPr>
      <a:lvl6pPr marL="22860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6pPr>
      <a:lvl7pPr marL="27432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7pPr>
      <a:lvl8pPr marL="32004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8pPr>
      <a:lvl9pPr marL="3657600" marR="0" indent="0" algn="l" defTabSz="457200">
        <a:lnSpc>
          <a:spcPct val="100000"/>
        </a:lnSpc>
        <a:spcBef>
          <a:spcPts val="0"/>
        </a:spcBef>
        <a:spcAft>
          <a:spcPts val="0"/>
        </a:spcAft>
        <a:buNone/>
        <a:tabLst/>
        <a:defRPr sz="1800" b="0" i="0" u="none" strike="noStrike" kern="1" spc="0" baseline="0">
          <a:solidFill>
            <a:schemeClr val="tx1"/>
          </a:solidFill>
          <a:effectLst/>
          <a:latin typeface="Calibri" pitchFamily="2" charset="0"/>
          <a:ea typeface="SimSun" pitchFamily="0" charset="0"/>
          <a:cs typeface="Times New Roman"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p="http://schemas.openxmlformats.org/presentationml/2006/main" xmlns:p14="http://schemas.microsoft.com/office/powerpoint/2010/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val="SMDATA_13_hyr9YB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MBQAAqgAAAAxFAAAQBwAAEAAAACYAAAAIAAAAAQAAAAAAAAA="/>
              </a:ext>
            </a:extLst>
          </p:cNvSpPr>
          <p:nvPr>
            <p:ph type="ctrTitle"/>
          </p:nvPr>
        </p:nvSpPr>
        <p:spPr>
          <a:xfrm>
            <a:off x="861060" y="107950"/>
            <a:ext cx="10363200" cy="1040130"/>
          </a:xfrm>
        </p:spPr>
        <p:txBody>
          <a:bodyPr/>
          <a:lstStyle/>
          <a:p>
            <a:pPr>
              <a:defRPr sz="2800"/>
            </a:pPr>
            <a:r>
              <a:t>2 + 1 Bugs mit Linien</a:t>
            </a:r>
          </a:p>
          <a:p>
            <a:pPr>
              <a:defRPr sz="1400"/>
            </a:pPr>
            <a:r>
              <a:t>In den ersten beiden Fällen wurde die Originaldatei entweder mit Presentations 2018 Professional (Linux) oder mit Presentations (Freeversion) unter Windows 10 erstellt. Die Fehler übertragen sich sowohl bei Weiterverwendung der Datei als auch durch Copy-Paste in andere Dateien, sind aber selten.  Das dritte ist ein allgemein häufig auftauchender Fehler</a:t>
            </a:r>
          </a:p>
        </p:txBody>
      </p:sp>
      <p:sp>
        <p:nvSpPr>
          <p:cNvPr id="3" name="Linie37"/>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vAgAAuiQAAOACAACcJQAAEAAAACYAAAAIAAAA//////////8="/>
              </a:ext>
            </a:extLst>
          </p:cNvSpPr>
          <p:nvPr/>
        </p:nvSpPr>
        <p:spPr>
          <a:xfrm flipH="1" flipV="1">
            <a:off x="395605" y="5970270"/>
            <a:ext cx="71755" cy="143510"/>
          </a:xfrm>
          <a:prstGeom prst="line">
            <a:avLst/>
          </a:prstGeom>
          <a:noFill/>
          <a:ln w="25400" cap="flat" cmpd="sng" algn="ctr">
            <a:solidFill>
              <a:schemeClr val="tx1"/>
            </a:solidFill>
            <a:prstDash val="solid"/>
            <a:headEnd type="none"/>
            <a:tailEnd type="none"/>
          </a:ln>
          <a:effectLst/>
        </p:spPr>
      </p:sp>
      <p:sp>
        <p:nvSpPr>
          <p:cNvPr id="4" name="Linie38"/>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CTBgAAhSIAAA4HAACcJQAAEAAAACYAAAAIAAAA//////////8="/>
              </a:ext>
            </a:extLst>
          </p:cNvSpPr>
          <p:nvPr/>
        </p:nvSpPr>
        <p:spPr>
          <a:xfrm flipH="1" flipV="1">
            <a:off x="1068705" y="5611495"/>
            <a:ext cx="78105" cy="502285"/>
          </a:xfrm>
          <a:prstGeom prst="line">
            <a:avLst/>
          </a:prstGeom>
          <a:noFill/>
          <a:ln w="25400" cap="flat" cmpd="sng" algn="ctr">
            <a:solidFill>
              <a:schemeClr val="tx1"/>
            </a:solidFill>
            <a:prstDash val="solid"/>
            <a:headEnd type="none"/>
            <a:tailEnd type="none"/>
          </a:ln>
          <a:effectLst/>
        </p:spPr>
      </p:sp>
      <p:sp>
        <p:nvSpPr>
          <p:cNvPr id="5" name="Linie39"/>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koAAAAAQAAAAIAAAAAAAAAAAAAAAA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CgAAuiQAALAKAACcJQAAEAAAACYAAAAIAAAA//////////8="/>
              </a:ext>
            </a:extLst>
          </p:cNvSpPr>
          <p:nvPr/>
        </p:nvSpPr>
        <p:spPr>
          <a:xfrm flipV="1">
            <a:off x="1665605" y="5970270"/>
            <a:ext cx="71755" cy="143510"/>
          </a:xfrm>
          <a:prstGeom prst="line">
            <a:avLst/>
          </a:prstGeom>
          <a:noFill/>
          <a:ln w="25400" cap="flat" cmpd="sng" algn="ctr">
            <a:solidFill>
              <a:schemeClr val="tx1"/>
            </a:solidFill>
            <a:prstDash val="solid"/>
            <a:headEnd type="none"/>
            <a:tailEnd type="none"/>
          </a:ln>
          <a:effectLst/>
        </p:spPr>
      </p:sp>
      <p:sp>
        <p:nvSpPr>
          <p:cNvPr id="6" name="Textbox1"/>
          <p:cNvSpPr txBox="1">
            <a:extLst>
              <a:ext uri="smNativeData">
                <pr:smNativeData xmlns:pr="smNativeData" val="SMDATA_13_hyr9YBMAAAAlAAAAE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NwI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TAQAAJwoAAAIPAAA5IAAAAAAAACYAAAAIAAAA//////////8="/>
              </a:ext>
            </a:extLst>
          </p:cNvSpPr>
          <p:nvPr/>
        </p:nvSpPr>
        <p:spPr>
          <a:xfrm>
            <a:off x="215265" y="1650365"/>
            <a:ext cx="2224405" cy="3587750"/>
          </a:xfrm>
          <a:prstGeom prst="rect">
            <a:avLst/>
          </a:prstGeom>
          <a:noFill/>
          <a:ln>
            <a:noFill/>
          </a:ln>
          <a:effectLst/>
        </p:spPr>
        <p:txBody>
          <a:bodyPr vert="horz" wrap="square" numCol="1" spcCol="215900" anchor="t"/>
          <a:lstStyle/>
          <a:p>
            <a:pPr>
              <a:defRPr sz="1400"/>
            </a:pPr>
            <a:r>
              <a:rPr sz="2800"/>
              <a:t>1</a:t>
            </a:r>
            <a:r>
              <a:t>. Seit Umstieg auf Presentations Professional 2021 (in der Version 2018 funktioniert es weiter wie gewünscht): Wenn man diese 3 Linien versucht, durch Klicken auf einen der Endpunkte in Länge oder Richtung zu verändern, funktioniert das nur im Vorschaumodus. Lässt man die Maustaste los, springt stattdessen das andere Linienende in die entgegengesetzte Richtung:</a:t>
            </a:r>
          </a:p>
          <a:p>
            <a:pPr>
              <a:defRPr sz="1400"/>
            </a:pPr>
          </a:p>
        </p:txBody>
      </p:sp>
      <p:sp>
        <p:nvSpPr>
          <p:cNvPr id="7" name="Linie1"/>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lQAAAAAQAAAAQAAAAAAAAAAAAAAAAAAAAAAAAAZAAAAGQAAAABAAAAyAAAAMgAAAAVAAAAYAAAAAAAAAAAAAAADwAAACADAAAAAAAAAAAAAAEAAACgMgAAAAAAAAAAAAA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SEQAA6SIAALMbAADpIgAAEAAAACYAAAAIAAAA//////////8="/>
              </a:ext>
            </a:extLst>
          </p:cNvSpPr>
          <p:nvPr/>
        </p:nvSpPr>
        <p:spPr>
          <a:xfrm rot="8100000">
            <a:off x="3638550" y="4811395"/>
            <a:ext cx="0" cy="1727835"/>
          </a:xfrm>
          <a:prstGeom prst="line">
            <a:avLst/>
          </a:prstGeom>
          <a:noFill/>
          <a:ln w="50800" cap="flat" cmpd="sng" algn="ctr">
            <a:solidFill>
              <a:schemeClr val="tx1"/>
            </a:solidFill>
            <a:prstDash val="solid"/>
            <a:headEnd type="none"/>
            <a:tailEnd type="stealth" w="lg" len="lg"/>
          </a:ln>
          <a:effectLst/>
        </p:spPr>
      </p:sp>
      <p:sp>
        <p:nvSpPr>
          <p:cNvPr id="8" name="Linie17"/>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lQAAAAAQAAAAQAAAAAAAAAAAAAAAAAAAAAAAAAZAAAAGQAAAABAAAAyAAAAMgAAAAVAAAAYAAAAAAAAAAAAAAADwAAACADAAAAAAAAAAAAAAEAAACgMgAAAAAAAAAAAAABAAAAf39/AAEAAABkAAAAAAAAABQAAABAHwAAAAAAACYAAAAAAAAAwOD//wAAAAAmAAAAZAAAABYAAABMAAAAAAAAAAAAAAAEAAAAAAAAAAEAAACAgIAKAAAAACgAAAAoAAAAZAAAAGQAAAAAAAAAzMzMAAAAAABQAAAAUAAAAGQAAABkAAAAAAAAABcAAAAUAAAAAAAAAAAAAAD/fwAA/38AAAAAAAAJAAAABAAAAMpbcU0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MGgAAMx8AAEwxAAA1HwAAEAAAACYAAAAIAAAA//////////8="/>
              </a:ext>
            </a:extLst>
          </p:cNvSpPr>
          <p:nvPr/>
        </p:nvSpPr>
        <p:spPr>
          <a:xfrm flipV="1">
            <a:off x="4234180" y="5071745"/>
            <a:ext cx="3779520" cy="1270"/>
          </a:xfrm>
          <a:prstGeom prst="line">
            <a:avLst/>
          </a:prstGeom>
          <a:noFill/>
          <a:ln w="50800" cap="flat" cmpd="sng" algn="ctr">
            <a:solidFill>
              <a:schemeClr val="tx1"/>
            </a:solidFill>
            <a:prstDash val="solid"/>
            <a:headEnd type="none"/>
            <a:tailEnd type="stealth" w="lg" len="lg"/>
          </a:ln>
          <a:effectLst/>
        </p:spPr>
      </p:sp>
      <p:sp>
        <p:nvSpPr>
          <p:cNvPr id="9" name="Linie40"/>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lQAAAAAQAAAAQAAAAAAAAAAAAAAAAAAAAAAAAAZAAAAGQAAAABAAAAyAAAAMgAAAAVAAAAYAAAAAAAAAAAAAAADwAAACADAAAAAAAAAAAAAAEAAACgMgAAAAAAAAAAAAABAAAAf39/AAEAAABkAAAAAAAAABQAAABAHwAAAAAAACYAAAAAAAAAwOD//wAAAAAmAAAAZAAAABYAAABMAAAAAAAAAAAAAAAEAAAAAAAAAAEAAACAgIAKAAAAACgAAAAoAAAAZAAAAGQAAAAAAAAAzMzMAAAAAABQAAAAUAAAAGQAAABkAAAAAAAAABcAAAAUAAAAAAAAAAAAAAD/fwAA/38AAAAAAAAJAAAABAAAAORnNyY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ZGgAAjxMAABsaAAAkHwAAEAAAACYAAAAIAAAA//////////8="/>
              </a:ext>
            </a:extLst>
          </p:cNvSpPr>
          <p:nvPr/>
        </p:nvSpPr>
        <p:spPr>
          <a:xfrm flipH="1" flipV="1">
            <a:off x="4242435" y="3179445"/>
            <a:ext cx="1270" cy="1882775"/>
          </a:xfrm>
          <a:prstGeom prst="line">
            <a:avLst/>
          </a:prstGeom>
          <a:noFill/>
          <a:ln w="50800" cap="flat" cmpd="sng" algn="ctr">
            <a:solidFill>
              <a:schemeClr val="tx1"/>
            </a:solidFill>
            <a:prstDash val="solid"/>
            <a:headEnd type="none"/>
            <a:tailEnd type="stealth" w="lg" len="lg"/>
          </a:ln>
          <a:effectLst/>
        </p:spPr>
      </p:sp>
      <p:sp>
        <p:nvSpPr>
          <p:cNvPr id="10" name="Textbox2"/>
          <p:cNvSpPr txBox="1">
            <a:extLst>
              <a:ext uri="smNativeData">
                <pr:smNativeData xmlns:pr="smNativeData" val="SMDATA_13_hyr9YBMAAAAlAAAAE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NwI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oHQAA8Q4AAD0uAACZHgAAEAAAACYAAAAIAAAA//////////8="/>
              </a:ext>
            </a:extLst>
          </p:cNvSpPr>
          <p:nvPr/>
        </p:nvSpPr>
        <p:spPr>
          <a:xfrm>
            <a:off x="4861560" y="2428875"/>
            <a:ext cx="2654935" cy="2545080"/>
          </a:xfrm>
          <a:prstGeom prst="rect">
            <a:avLst/>
          </a:prstGeom>
          <a:noFill/>
          <a:ln>
            <a:noFill/>
          </a:ln>
          <a:effectLst/>
        </p:spPr>
        <p:txBody>
          <a:bodyPr vert="horz" wrap="square" numCol="1" spcCol="215900" anchor="t"/>
          <a:lstStyle/>
          <a:p>
            <a:pPr>
              <a:defRPr sz="1400"/>
            </a:pPr>
            <a:r>
              <a:rPr sz="2800"/>
              <a:t>2</a:t>
            </a:r>
            <a:r>
              <a:t>. Dieser Fehler trat schon unter Presentations 2018 auf. Hier verändert sich nach Speichern, Schließen und Neuöffnen stets die Markierung „Vertikal Kippen“ im Menüpunkt Format für die Raum-Achse (links unten) des Koordinatensystems. Man muss es nach jedem Öffnen neu auswählen.</a:t>
            </a:r>
          </a:p>
        </p:txBody>
      </p:sp>
      <p:sp>
        <p:nvSpPr>
          <p:cNvPr id="11" name="Linie2"/>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uKwAA2iUAAJQuAADcJQAAEAAAACYAAAAIAAAA//////////8="/>
              </a:ext>
            </a:extLst>
          </p:cNvSpPr>
          <p:nvPr/>
        </p:nvSpPr>
        <p:spPr>
          <a:xfrm flipV="1">
            <a:off x="7141210" y="6153150"/>
            <a:ext cx="430530" cy="1270"/>
          </a:xfrm>
          <a:prstGeom prst="line">
            <a:avLst/>
          </a:prstGeom>
          <a:noFill/>
          <a:ln w="12700" cap="flat" cmpd="sng" algn="ctr">
            <a:solidFill>
              <a:schemeClr val="tx1"/>
            </a:solidFill>
            <a:prstDash val="solid"/>
            <a:headEnd type="none"/>
            <a:tailEnd type="stealth" w="lg" len="lg"/>
          </a:ln>
          <a:effectLst/>
        </p:spPr>
      </p:sp>
      <p:sp>
        <p:nvSpPr>
          <p:cNvPr id="12" name="Linie3"/>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DuKwAAGCQAAPArAADcJQAAEAAAACYAAAAIAAAA//////////8="/>
              </a:ext>
            </a:extLst>
          </p:cNvSpPr>
          <p:nvPr/>
        </p:nvSpPr>
        <p:spPr>
          <a:xfrm flipH="1" flipV="1">
            <a:off x="7141210" y="5867400"/>
            <a:ext cx="1270" cy="287020"/>
          </a:xfrm>
          <a:prstGeom prst="line">
            <a:avLst/>
          </a:prstGeom>
          <a:noFill/>
          <a:ln w="12700" cap="flat" cmpd="sng" algn="ctr">
            <a:solidFill>
              <a:schemeClr val="tx1"/>
            </a:solidFill>
            <a:prstDash val="solid"/>
            <a:headEnd type="none"/>
            <a:tailEnd type="stealth" w="lg" len="lg"/>
          </a:ln>
          <a:effectLst/>
        </p:spPr>
      </p:sp>
      <p:sp>
        <p:nvSpPr>
          <p:cNvPr id="13" name="Linie4"/>
          <p:cNvSpPr>
            <a:extLst>
              <a:ext uri="smNativeData">
                <pr:smNativeData xmlns:pr="smNativeData" val="SMDATA_13_hyr9YBMAAAAlAAAAC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MKwAA3CUAAO4rAAC+JgAAEAAAACYAAAAIAAAA//////////8="/>
              </a:ext>
            </a:extLst>
          </p:cNvSpPr>
          <p:nvPr/>
        </p:nvSpPr>
        <p:spPr>
          <a:xfrm flipH="1">
            <a:off x="6997700" y="6154420"/>
            <a:ext cx="143510" cy="143510"/>
          </a:xfrm>
          <a:prstGeom prst="line">
            <a:avLst/>
          </a:prstGeom>
          <a:noFill/>
          <a:ln w="12700" cap="flat" cmpd="sng" algn="ctr">
            <a:solidFill>
              <a:schemeClr val="tx1"/>
            </a:solidFill>
            <a:prstDash val="solid"/>
            <a:headEnd type="none"/>
            <a:tailEnd type="stealth" w="lg" len="lg"/>
          </a:ln>
          <a:effectLst/>
        </p:spPr>
      </p:sp>
      <p:sp>
        <p:nvSpPr>
          <p:cNvPr id="14" name="Textbox3"/>
          <p:cNvSpPr txBox="1">
            <a:extLst>
              <a:ext uri="smNativeData">
                <pr:smNativeData xmlns:pr="smNativeData" val="SMDATA_13_hyr9YBMAAAAlAAAAE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9mZmk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AvHgAA8iIAAFUqAAADJwAAEAAAACYAAAAIAAAA//////////8="/>
              </a:ext>
            </a:extLst>
          </p:cNvSpPr>
          <p:nvPr/>
        </p:nvSpPr>
        <p:spPr>
          <a:xfrm>
            <a:off x="4906645" y="5680710"/>
            <a:ext cx="1974850" cy="661035"/>
          </a:xfrm>
          <a:prstGeom prst="rect">
            <a:avLst/>
          </a:prstGeom>
          <a:noFill/>
          <a:ln>
            <a:noFill/>
          </a:ln>
          <a:effectLst/>
        </p:spPr>
        <p:txBody>
          <a:bodyPr vert="horz" wrap="square" numCol="1" spcCol="215900" anchor="t"/>
          <a:lstStyle/>
          <a:p>
            <a:pPr>
              <a:defRPr sz="1400"/>
            </a:pPr>
            <a:r>
              <a:t>Es sollte eigentlich so aussehen:</a:t>
            </a:r>
          </a:p>
        </p:txBody>
      </p:sp>
      <p:sp>
        <p:nvSpPr>
          <p:cNvPr id="15" name="Textbox4"/>
          <p:cNvSpPr txBox="1">
            <a:extLst>
              <a:ext uri="smNativeData">
                <pr:smNativeData xmlns:pr="smNativeData" val="SMDATA_13_hyr9YBMAAAAlAAAAEg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NwIAAD/fwAA/38AAAAAAAAJAAAABAAAANw7IAEMAAAAEAAAAAAAAAAAAAAAAAAAAAAAAAAeAAAAaAAAAAAAAAAAAAAAAAAAAAAAAAAAAAAAECcAABAnAAAAAAAAAAAAAAAAAAAAAAAAAAAAAAAAAAAAAAAAAAAAABQAAAAAAAAAwMD/AAAAAABkAAAAMgAAAAAAAABkAAAAAAAAAH9/fwAKAAAAHwAAAFQAAAC74OMF////AQAAAAAAAAAAAAAAAAAAAAAAAAAAAAAAAAAAAAAAAAAAAAAAAn9/fwCAgIADzMzMAMDA/wB/f38AAAAAAAAAAAAAAAAAAAAAAAAAAAAhAAAAGAAAABQAAABfNQAA+wcAAABLAACcKAAAEAAAACYAAAAIAAAA//////////8="/>
              </a:ext>
            </a:extLst>
          </p:cNvSpPr>
          <p:nvPr/>
        </p:nvSpPr>
        <p:spPr>
          <a:xfrm>
            <a:off x="8676005" y="1297305"/>
            <a:ext cx="3515995" cy="5304155"/>
          </a:xfrm>
          <a:prstGeom prst="rect">
            <a:avLst/>
          </a:prstGeom>
          <a:noFill/>
          <a:ln>
            <a:noFill/>
          </a:ln>
          <a:effectLst/>
        </p:spPr>
        <p:txBody>
          <a:bodyPr vert="horz" wrap="square" numCol="1" spcCol="215900" anchor="t"/>
          <a:lstStyle/>
          <a:p>
            <a:pPr>
              <a:defRPr sz="1400"/>
            </a:pPr>
            <a:r>
              <a:rPr sz="2800"/>
              <a:t>3</a:t>
            </a:r>
            <a:r>
              <a:t>. Außerdem werden (Versionen 2018 und 2021) theoretisch perfekt waagrechte / senkrechte Linien pixelig, teilweise selbst, wenn man sie mit Shift gedrückt am Raster ausrichtet. Sie  haben offenbar eine von 0 verschiedene Breite bzw. Höhe, erkennbar am Monitor an einem leichten Knick in der Mitte der Linie. Man kann sie glätten, indem man bei --&gt; Eigenschaften--&gt;Format den Wert 0 durch 0,00 überschreibt. Dieser wird in der Format-Anzeige zwar gerundet und auf 0 zurückgesetzt, die Linie ist danach aber glatt. Leider ist das häufig bei allen neu erzeugten Linien und Pfeilen. Besonders beim Export als Grafik macht das Probleme, weil das Ergebnis verschwommen und pixelig ist. </a:t>
            </a:r>
          </a:p>
          <a:p>
            <a:pPr>
              <a:defRPr sz="1400"/>
            </a:pPr>
            <a:r>
              <a:t>Da muss eine Rundung eingebaut sein, die nicht richtig funktioniert. Möglicherweise werden die Endpunkte der Linie irgendwie aus der Linienbreite als Mittelwert erzeugt, und die Pixelkoordinaten von diesem ausgehend einmal auf und einmal abgerundet.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fontScheme name="Presentation">
      <a:majorFont>
        <a:latin typeface="Calibri"/>
        <a:ea typeface="SimSun"/>
        <a:cs typeface="Times New Roman"/>
      </a:majorFont>
      <a:minorFont>
        <a:latin typeface="Calibri"/>
        <a:ea typeface="SimSun"/>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969696"/>
        </a:lt2>
        <a:accent1>
          <a:srgbClr val="FBDF53"/>
        </a:accent1>
        <a:accent2>
          <a:srgbClr val="FF9966"/>
        </a:accent2>
        <a:accent3>
          <a:srgbClr val="DF7986"/>
        </a:accent3>
        <a:accent4>
          <a:srgbClr val="BF59A6"/>
        </a:accent4>
        <a:accent5>
          <a:srgbClr val="9F39C6"/>
        </a:accent5>
        <a:accent6>
          <a:srgbClr val="7F19E6"/>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99CCFF"/>
        </a:accent1>
        <a:accent2>
          <a:srgbClr val="CCCCFF"/>
        </a:accent2>
        <a:accent3>
          <a:srgbClr val="ACACDF"/>
        </a:accent3>
        <a:accent4>
          <a:srgbClr val="9C9CBF"/>
        </a:accent4>
        <a:accent5>
          <a:srgbClr val="7C7C9F"/>
        </a:accent5>
        <a:accent6>
          <a:srgbClr val="5C5C7F"/>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DEF6F1"/>
        </a:lt1>
        <a:dk2>
          <a:srgbClr val="000000"/>
        </a:dk2>
        <a:lt2>
          <a:srgbClr val="969696"/>
        </a:lt2>
        <a:accent1>
          <a:srgbClr val="FFFFFF"/>
        </a:accent1>
        <a:accent2>
          <a:srgbClr val="8DC6FF"/>
        </a:accent2>
        <a:accent3>
          <a:srgbClr val="6DA6DF"/>
        </a:accent3>
        <a:accent4>
          <a:srgbClr val="4D86BF"/>
        </a:accent4>
        <a:accent5>
          <a:srgbClr val="2D669F"/>
        </a:accent5>
        <a:accent6>
          <a:srgbClr val="0D467F"/>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D9"/>
        </a:lt1>
        <a:dk2>
          <a:srgbClr val="000000"/>
        </a:dk2>
        <a:lt2>
          <a:srgbClr val="777777"/>
        </a:lt2>
        <a:accent1>
          <a:srgbClr val="FFFFF7"/>
        </a:accent1>
        <a:accent2>
          <a:srgbClr val="33CCCC"/>
        </a:accent2>
        <a:accent3>
          <a:srgbClr val="53ACAC"/>
        </a:accent3>
        <a:accent4>
          <a:srgbClr val="738C8C"/>
        </a:accent4>
        <a:accent5>
          <a:srgbClr val="936C6C"/>
        </a:accent5>
        <a:accent6>
          <a:srgbClr val="B34C4C"/>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 6">
        <a:dk1>
          <a:srgbClr val="FFFFFF"/>
        </a:dk1>
        <a:lt1>
          <a:srgbClr val="008080"/>
        </a:lt1>
        <a:dk2>
          <a:srgbClr val="FFFF99"/>
        </a:dk2>
        <a:lt2>
          <a:srgbClr val="005A58"/>
        </a:lt2>
        <a:accent1>
          <a:srgbClr val="006462"/>
        </a:accent1>
        <a:accent2>
          <a:srgbClr val="6D6FC7"/>
        </a:accent2>
        <a:accent3>
          <a:srgbClr val="6D8FA7"/>
        </a:accent3>
        <a:accent4>
          <a:srgbClr val="8DAF87"/>
        </a:accent4>
        <a:accent5>
          <a:srgbClr val="ADCF67"/>
        </a:accent5>
        <a:accent6>
          <a:srgbClr val="CDEF47"/>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Presentation 7">
        <a:dk1>
          <a:srgbClr val="FFFFFF"/>
        </a:dk1>
        <a:lt1>
          <a:srgbClr val="800000"/>
        </a:lt1>
        <a:dk2>
          <a:srgbClr val="DFD293"/>
        </a:dk2>
        <a:lt2>
          <a:srgbClr val="5C1F00"/>
        </a:lt2>
        <a:accent1>
          <a:srgbClr val="CC3300"/>
        </a:accent1>
        <a:accent2>
          <a:srgbClr val="BE7960"/>
        </a:accent2>
        <a:accent3>
          <a:srgbClr val="9E9980"/>
        </a:accent3>
        <a:accent4>
          <a:srgbClr val="7EB9A0"/>
        </a:accent4>
        <a:accent5>
          <a:srgbClr val="5EC9C0"/>
        </a:accent5>
        <a:accent6>
          <a:srgbClr val="3EE9E0"/>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Presentation 8">
        <a:dk1>
          <a:srgbClr val="FFFFFF"/>
        </a:dk1>
        <a:lt1>
          <a:srgbClr val="000099"/>
        </a:lt1>
        <a:dk2>
          <a:srgbClr val="CCFFFF"/>
        </a:dk2>
        <a:lt2>
          <a:srgbClr val="003366"/>
        </a:lt2>
        <a:accent1>
          <a:srgbClr val="3366CC"/>
        </a:accent1>
        <a:accent2>
          <a:srgbClr val="00B000"/>
        </a:accent2>
        <a:accent3>
          <a:srgbClr val="209020"/>
        </a:accent3>
        <a:accent4>
          <a:srgbClr val="407040"/>
        </a:accent4>
        <a:accent5>
          <a:srgbClr val="605060"/>
        </a:accent5>
        <a:accent6>
          <a:srgbClr val="80308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Presentation 9">
        <a:dk1>
          <a:srgbClr val="FFFFFF"/>
        </a:dk1>
        <a:lt1>
          <a:srgbClr val="000000"/>
        </a:lt1>
        <a:dk2>
          <a:srgbClr val="E3EBF1"/>
        </a:dk2>
        <a:lt2>
          <a:srgbClr val="336699"/>
        </a:lt2>
        <a:accent1>
          <a:srgbClr val="003399"/>
        </a:accent1>
        <a:accent2>
          <a:srgbClr val="468A4B"/>
        </a:accent2>
        <a:accent3>
          <a:srgbClr val="666A6B"/>
        </a:accent3>
        <a:accent4>
          <a:srgbClr val="864A8B"/>
        </a:accent4>
        <a:accent5>
          <a:srgbClr val="A62AAB"/>
        </a:accent5>
        <a:accent6>
          <a:srgbClr val="C60ACB"/>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Presentation 10">
        <a:dk1>
          <a:srgbClr val="FFFFFF"/>
        </a:dk1>
        <a:lt1>
          <a:srgbClr val="686B5D"/>
        </a:lt1>
        <a:dk2>
          <a:srgbClr val="D1D1CB"/>
        </a:dk2>
        <a:lt2>
          <a:srgbClr val="777777"/>
        </a:lt2>
        <a:accent1>
          <a:srgbClr val="909082"/>
        </a:accent1>
        <a:accent2>
          <a:srgbClr val="809EA8"/>
        </a:accent2>
        <a:accent3>
          <a:srgbClr val="A07E88"/>
        </a:accent3>
        <a:accent4>
          <a:srgbClr val="C05E68"/>
        </a:accent4>
        <a:accent5>
          <a:srgbClr val="E03E48"/>
        </a:accent5>
        <a:accent6>
          <a:srgbClr val="FF1E28"/>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Presentation 11">
        <a:dk1>
          <a:srgbClr val="FFFFFF"/>
        </a:dk1>
        <a:lt1>
          <a:srgbClr val="666699"/>
        </a:lt1>
        <a:dk2>
          <a:srgbClr val="FFFFFF"/>
        </a:dk2>
        <a:lt2>
          <a:srgbClr val="3E3E5C"/>
        </a:lt2>
        <a:accent1>
          <a:srgbClr val="60597B"/>
        </a:accent1>
        <a:accent2>
          <a:srgbClr val="6666FF"/>
        </a:accent2>
        <a:accent3>
          <a:srgbClr val="8686DF"/>
        </a:accent3>
        <a:accent4>
          <a:srgbClr val="A6A6BF"/>
        </a:accent4>
        <a:accent5>
          <a:srgbClr val="C6C69F"/>
        </a:accent5>
        <a:accent6>
          <a:srgbClr val="E6E67F"/>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Presentation 12">
        <a:dk1>
          <a:srgbClr val="FFFFFF"/>
        </a:dk1>
        <a:lt1>
          <a:srgbClr val="523E26"/>
        </a:lt1>
        <a:dk2>
          <a:srgbClr val="DFC08D"/>
        </a:dk2>
        <a:lt2>
          <a:srgbClr val="2D2015"/>
        </a:lt2>
        <a:accent1>
          <a:srgbClr val="8C7B70"/>
        </a:accent1>
        <a:accent2>
          <a:srgbClr val="8F5F2F"/>
        </a:accent2>
        <a:accent3>
          <a:srgbClr val="8F7F4F"/>
        </a:accent3>
        <a:accent4>
          <a:srgbClr val="6F9F6F"/>
        </a:accent4>
        <a:accent5>
          <a:srgbClr val="4FBF8F"/>
        </a:accent5>
        <a:accent6>
          <a:srgbClr val="2FDFAF"/>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LENOVO K1</cp:lastModifiedBy>
  <cp:revision>0</cp:revision>
  <dcterms:created xsi:type="dcterms:W3CDTF">2021-07-25T08:08:58Z</dcterms:created>
  <dcterms:modified xsi:type="dcterms:W3CDTF">2021-07-25T09:10:31Z</dcterms:modified>
</cp:coreProperties>
</file>