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>
  <p:sldMasterIdLst>
    <p:sldMasterId id="2147483660" r:id="rId5"/>
  </p:sldMasterIdLst>
  <p:sldIdLst>
    <p:sldId id="256" r:id="rId6"/>
    <p:sldId id="258" r:id="rId7"/>
    <p:sldId id="257" r:id="rId8"/>
  </p:sldIdLst>
  <p:sldSz cx="9144000" cy="6858000"/>
  <p:notesSz cx="6858000" cy="9144000"/>
  <p:defaultTextStyle>
    <a:lvl1pPr marL="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r:smAppRevision xmlns:pr="smNativeData" dt="1511015356" val="916"/>
  <pr:smFileRevision xmlns:pr="smNativeData" dt="1511015356" val="101"/>
  <p:showPr showNarration="1">
    <p:penClr>
      <a:srgbClr val="0000FF"/>
    </p:penClr>
  </p:showPr>
  <p:extLst>
    <p:ext uri="smNativeData">
      <pr:guideOptions xmlns:pr="smNativeData" dt="1511015356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99" d="100"/>
          <a:sy n="99" d="100"/>
        </p:scale>
        <p:origin x="1129" y="211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6" d="100"/>
        <a:sy n="26" d="100"/>
      </p:scale>
      <p:origin x="0" y="0"/>
    </p:cViewPr>
  </p:sorterViewPr>
  <p:notesViewPr>
    <p:cSldViewPr snapToObjects="1" showGuides="1">
      <p:cViewPr>
        <p:scale>
          <a:sx n="99" d="100"/>
          <a:sy n="99" d="100"/>
        </p:scale>
        <p:origin x="1129" y="211"/>
      </p:cViewPr>
    </p:cSldViewPr>
  </p:notesViewPr>
  <p:gridSpacing cx="71755" cy="71755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themeOverride" Target="../theme/themeOverride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r="http://schemas.openxmlformats.org/officeDocument/2006/relationships" xmlns:a="http://schemas.openxmlformats.org/drawingml/2006/main" showMasterSp="0" type="title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1"/>
          <p:cNvSpPr>
            <a:extLst>
              <a:ext uri="smNativeData">
                <pr:smNativeData xmlns:pr="smNativeData" val="SMDATA_16_vEMQWhMAAAAlAAAAZAAAAA0AAAAAkAAAAEgAAACQAAAASAAAAAAAAAABAAAAAAAAAAEAAABQAAAAAAAAAAAA4D8AAAAAAADgPwAAAAAAAOA/AAAAAAAA4D8AAAAAAADgPwAAAAAAAOA/AAAAAAAA4D8AAAAAAADgPwAAAAAAAOA/AAAAAAAA4D8CAAAAjAAAAAEAAAADAAAAZpkADD1KHAgAAAAAAAAAAAAAAAAAAAAAAAAAAAAAAAAAAAAAeAAAAAEAAABAAAAAZAAAAAAAAAC0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yBkAAHgFAADYNgAAWBEAABAgAAAmAAAACAAAAP//////////"/>
              </a:ext>
            </a:extLst>
          </p:cNvSpPr>
          <p:nvPr/>
        </p:nvSpPr>
        <p:spPr>
          <a:xfrm>
            <a:off x="4191000" y="889000"/>
            <a:ext cx="4724400" cy="193040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100000">
                <a:schemeClr val="bg1"/>
              </a:gs>
            </a:gsLst>
            <a:lin ang="10800000" scaled="0"/>
            <a:tileRect/>
          </a:gradFill>
          <a:ln>
            <a:noFill/>
          </a:ln>
          <a:effectLst/>
        </p:spPr>
        <p:txBody>
          <a:bodyPr vert="horz" wrap="none" lIns="91440" tIns="45720" rIns="91440" bIns="45720" numCol="1" anchor="ctr"/>
          <a:lstStyle/>
          <a:p>
            <a:pPr algn="ctr" defTabSz="450215">
              <a:spcBef>
                <a:spcPts val="0"/>
              </a:spcBef>
              <a:tabLst/>
              <a:defRPr sz="2400">
                <a:latin typeface="Times New Roman" pitchFamily="1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LwYAAHwaAABTMgAAbyIAABAAAAAmAAAACAAAAH3w////////"/>
              </a:ext>
            </a:extLst>
          </p:cNvSpPr>
          <p:nvPr>
            <p:ph type="subTitle" idx="1"/>
          </p:nvPr>
        </p:nvSpPr>
        <p:spPr>
          <a:xfrm>
            <a:off x="1005205" y="4305300"/>
            <a:ext cx="7175500" cy="1292225"/>
          </a:xfrm>
          <a:noFill/>
          <a:ln>
            <a:noFill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defTabSz="450215">
              <a:spcBef>
                <a:spcPts val="0"/>
              </a:spcBef>
              <a:tabLst/>
            </a:pPr>
            <a:r>
              <a:t>Master-Untertitelstil durch Klicken bearbeiten</a:t>
            </a:r>
          </a:p>
        </p:txBody>
      </p:sp>
      <p:sp>
        <p:nvSpPr>
          <p:cNvPr id="4" name="SlideNumberField1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BS0AANkmAAAXNAAAfykAABAAAAAmAAAACAAAAH1w////////"/>
              </a:ext>
            </a:extLst>
          </p:cNvSpPr>
          <p:nvPr>
            <p:ph type="sldNum" sz="quarter" idx="4"/>
          </p:nvPr>
        </p:nvSpPr>
        <p:spPr>
          <a:xfrm>
            <a:off x="7318375" y="6315075"/>
            <a:ext cx="1149350" cy="430530"/>
          </a:xfrm>
          <a:noFill/>
          <a:ln>
            <a:noFill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r" defTabSz="450215">
              <a:spcBef>
                <a:spcPts val="0"/>
              </a:spcBef>
              <a:tabLst/>
              <a:defRPr>
                <a:solidFill>
                  <a:schemeClr val="tx2"/>
                </a:solidFill>
              </a:defRPr>
            </a:pPr>
            <a:fld id="{3F79F764-2AD2-2C01-9CC1-DC54B98F6A89}" type="slidenum">
              <a:rPr sz="1000"/>
              <a:t/>
            </a:fld>
            <a:endParaRPr sz="1000"/>
          </a:p>
        </p:txBody>
      </p:sp>
      <p:sp>
        <p:nvSpPr>
          <p:cNvPr id="5" name="Rectangle2"/>
          <p:cNvSpPr>
            <a:extLst>
              <a:ext uri="smNativeData">
                <pr:smNativeData xmlns:pr="smNativeData" val="SMDATA_16_vEMQWhMAAAAlAAAAZAAAAA0AAAAAkAAAAEgAAACQAAAASAAAAAAAAAABAAAAAAAAAAEAAABQAAAAAAAAAAAA4D8AAAAAAADgPwAAAAAAAOA/AAAAAAAA4D8AAAAAAADgPwAAAAAAAOA/AAAAAAAA4D8AAAAAAADgPwAAAAAAAOA/AAAAAAAA4D8CAAAAjAAAAAEAAAAAAAAAZpkADD1KHAgAAAAAAAAAAAAAAAAAAAAAAAAAAAAAAAAAAAAAeAAAAAEAAABAAAAAAAAAAAAAAAB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aAEAAHgFAAAMGgAAWBEAABAgAAAmAAAACAAAAP//////////"/>
              </a:ext>
            </a:extLst>
          </p:cNvSpPr>
          <p:nvPr/>
        </p:nvSpPr>
        <p:spPr>
          <a:xfrm>
            <a:off x="228600" y="889000"/>
            <a:ext cx="4005580" cy="19304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none" lIns="91440" tIns="45720" rIns="91440" bIns="45720" numCol="1" anchor="ctr"/>
          <a:lstStyle/>
          <a:p>
            <a:pPr algn="ctr" defTabSz="450215">
              <a:spcBef>
                <a:spcPts val="0"/>
              </a:spcBef>
              <a:tabLst/>
              <a:defRPr sz="2400">
                <a:latin typeface="Times New Roman" pitchFamily="1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6" name="Curve2"/>
          <p:cNvSpPr>
            <a:extLst>
              <a:ext uri="smNativeData">
                <pr:smNativeData xmlns:pr="smNativeData" val="SMDATA_16_vEMQWhMAAAAlAAAACw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BAAAAAAAAAP///wt4AAAAAQAAACMAAAAjAAAAIwAAAB4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Hzn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///wR/f38AADMAA8zMzADAwP8Af39/AAAAAAAAAAAAAAAAAAAAAAAAAAAAIQAAABgAAAAUAAAAKAUAALYGAACQBgAAmBIAABAAAAAmAAAACAAAAP//////////"/>
              </a:ext>
            </a:extLst>
          </p:cNvSpPr>
          <p:nvPr/>
        </p:nvSpPr>
        <p:spPr>
          <a:xfrm>
            <a:off x="838200" y="1090930"/>
            <a:ext cx="228600" cy="1931670"/>
          </a:xfrm>
          <a:custGeom>
            <a:avLst/>
            <a:gdLst/>
            <a:ahLst/>
            <a:cxnLst/>
            <a:rect l="0" t="0" r="228600" b="1931670"/>
            <a:pathLst>
              <a:path w="228600" h="1931670">
                <a:moveTo>
                  <a:pt x="228600" y="1931670"/>
                </a:moveTo>
                <a:lnTo>
                  <a:pt x="0" y="1931670"/>
                </a:lnTo>
                <a:lnTo>
                  <a:pt x="0" y="0"/>
                </a:lnTo>
                <a:lnTo>
                  <a:pt x="228600" y="0"/>
                </a:lnTo>
              </a:path>
            </a:pathLst>
          </a:custGeom>
          <a:noFill/>
          <a:ln w="76200" cap="flat" cmpd="sng" algn="ctr">
            <a:solidFill>
              <a:schemeClr val="tx2"/>
            </a:solidFill>
            <a:prstDash val="solid"/>
            <a:headEnd type="none"/>
            <a:tailEnd type="none"/>
          </a:ln>
          <a:effectLst/>
        </p:spPr>
      </p:sp>
      <p:sp>
        <p:nvSpPr>
          <p:cNvPr id="7" name="Curve1"/>
          <p:cNvSpPr>
            <a:extLst>
              <a:ext uri="smNativeData">
                <pr:smNativeData xmlns:pr="smNativeData" val="SMDATA_16_vEMQWhMAAAAlAAAACw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BAAAAAAAAAGaZAAx4AAAAAQAAACMAAAAjAAAAIwAAAB4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P////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GaZAAV/f38AADMAA8zMzADAwP8Af39/AAAAAAAAAAAAAAAAAAAAAAAAAAAAIQAAABgAAAAUAAAACDQAADMEAABwNQAAFhAAABAAAAAmAAAACAAAAP//////////"/>
              </a:ext>
            </a:extLst>
          </p:cNvSpPr>
          <p:nvPr/>
        </p:nvSpPr>
        <p:spPr>
          <a:xfrm rot="10800000">
            <a:off x="8458200" y="682625"/>
            <a:ext cx="228600" cy="1932305"/>
          </a:xfrm>
          <a:custGeom>
            <a:avLst/>
            <a:gdLst/>
            <a:ahLst/>
            <a:cxnLst/>
            <a:rect l="0" t="0" r="228600" b="1932305"/>
            <a:pathLst>
              <a:path w="228600" h="1932305">
                <a:moveTo>
                  <a:pt x="228600" y="1932305"/>
                </a:moveTo>
                <a:lnTo>
                  <a:pt x="0" y="1932305"/>
                </a:lnTo>
                <a:lnTo>
                  <a:pt x="0" y="0"/>
                </a:lnTo>
                <a:lnTo>
                  <a:pt x="228600" y="0"/>
                </a:lnTo>
              </a:path>
            </a:pathLst>
          </a:custGeom>
          <a:noFill/>
          <a:ln w="76200" cap="flat" cmpd="sng" algn="ctr">
            <a:solidFill>
              <a:schemeClr val="accent1"/>
            </a:solidFill>
            <a:prstDash val="solid"/>
            <a:headEnd type="none"/>
            <a:tailEnd type="none"/>
          </a:ln>
          <a:effectLst/>
        </p:spPr>
      </p:sp>
      <p:sp>
        <p:nvSpPr>
          <p:cNvPr id="8" name="SlideTitle1"/>
          <p:cNvSpPr>
            <a:spLocks noGrp="1" noChangeArrowheads="1"/>
            <a:extLst>
              <a:ext uri="smNativeData">
                <pr:smNativeData xmlns:pr="smNativeData" val="SMDATA_16_vEMQWhMAAAAlAAAAZAAAAA0AAAAAkAAAAEgAAACQAAAASAAAAAAAAAAB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nwYAACwGAAAXNAAAxxAAABAAAAAmAAAACAAAAH3w////////"/>
              </a:ext>
            </a:extLst>
          </p:cNvSpPr>
          <p:nvPr>
            <p:ph type="ctrTitle"/>
          </p:nvPr>
        </p:nvSpPr>
        <p:spPr>
          <a:xfrm>
            <a:off x="1076325" y="1003300"/>
            <a:ext cx="7391400" cy="1724025"/>
          </a:xfrm>
          <a:noFill/>
          <a:ln>
            <a:noFill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 defTabSz="450215">
              <a:spcBef>
                <a:spcPts val="0"/>
              </a:spcBef>
              <a:tabLst/>
              <a:defRPr b="0"/>
            </a:pPr>
            <a:r>
              <a:t>Master-Titelstil durch Klicken bearbeiten</a:t>
            </a:r>
          </a:p>
        </p:txBody>
      </p:sp>
      <p:sp>
        <p:nvSpPr>
          <p:cNvPr id="9" name="DateTimeArea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BhAQ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LwYAANkmAACoEQAAfykAABAAAAAmAAAACAAAAH1w////////"/>
              </a:ext>
            </a:extLst>
          </p:cNvSpPr>
          <p:nvPr>
            <p:ph type="dt" idx="2"/>
          </p:nvPr>
        </p:nvSpPr>
        <p:spPr>
          <a:xfrm>
            <a:off x="1005205" y="6315075"/>
            <a:ext cx="1864995" cy="430530"/>
          </a:xfrm>
          <a:noFill/>
          <a:ln>
            <a:noFill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l" defTabSz="450215">
              <a:tabLst/>
              <a:defRPr sz="1400"/>
            </a:pPr>
            <a:fld id="{3F79DD31-7FD2-2C2B-9CC1-897E938F6ADC}" type="datetime1">
              <a:t/>
            </a:fld>
          </a:p>
        </p:txBody>
      </p:sp>
      <p:sp>
        <p:nvSpPr>
          <p:cNvPr id="10" name="FooterArea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FBTTUI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ThQAANkmAABgKgAAfykAABAAAAAmAAAACAAAAH1w////////"/>
              </a:ext>
            </a:extLst>
          </p:cNvSpPr>
          <p:nvPr>
            <p:ph type="ftr" idx="3"/>
          </p:nvPr>
        </p:nvSpPr>
        <p:spPr>
          <a:xfrm>
            <a:off x="3300730" y="6315075"/>
            <a:ext cx="3587750" cy="430530"/>
          </a:xfrm>
          <a:noFill/>
          <a:ln>
            <a:noFill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ctr" defTabSz="450215">
              <a:tabLst/>
              <a:defRPr sz="1400"/>
            </a:pPr>
            <a:r>
              <a:t/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p="http://schemas.openxmlformats.org/presentationml/2006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vEMQWhMAAAAlAAAAZAAAAA8BAAAAkAAAAEgAAACQAAAASAAAAAAAAAAB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KYCAAAXNAAARQk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MsMAADZNQAAFSUAABAAAAAmAAAACAAAAAC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NkmAACoEQAAfy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algn="l" defTabSz="450215">
              <a:tabLst/>
              <a:defRPr sz="1400"/>
            </a:pPr>
            <a:fld id="{3F7981E3-ADD2-2C77-9CC1-5B22CF8F6A0E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ThQAANkmAAAkLAAAfy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 defTabSz="450215">
              <a:tabLst/>
              <a:defRPr sz="1400"/>
            </a:pPr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yi4AANkmAADZNQAAfy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 defTabSz="450215">
              <a:spcBef>
                <a:spcPts val="0"/>
              </a:spcBef>
              <a:tabLst/>
            </a:pPr>
            <a:fld id="{3F799FC4-8AD2-2C69-9CC1-7C3CD18F6A29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JS2aU0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cgQAABwbAABCNAAAfSMAABAAAAAmAAAACAAAAIEAAAAAAAAA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6_vEMQWhMAAAAlAAAAZAAAAA0AAAAAkAAAAEgAAACQAAAASAAAAAAAAAAC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cgQAAOERAABCNAAAHBsAABAAAAAmAAAACAAAAIEAAAAAAAAA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NkmAACoEQAAfy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algn="l" defTabSz="450215">
              <a:tabLst/>
              <a:defRPr sz="1400"/>
            </a:pPr>
            <a:fld id="{3F79FE26-68D2-2C08-9CC1-9E5DB08F6ACB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ThQAANkmAAAkLAAAfy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 defTabSz="450215">
              <a:tabLst/>
              <a:defRPr sz="1400"/>
            </a:pPr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yi4AANkmAADZNQAAfy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 defTabSz="450215">
              <a:spcBef>
                <a:spcPts val="0"/>
              </a:spcBef>
              <a:tabLst/>
            </a:pPr>
            <a:fld id="{3F79CD48-06D2-2C3B-9CC1-F06E838F6AA5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vEMQWhMAAAAlAAAAZAAAAA8BAAAAkAAAAEgAAACQAAAASAAAAAAAAAAB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KYCAAAXNAAARQk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0AIAANgJAACoGwAAsCUAABAAAAAmAAAACAAAAAGAAAAAAAAA"/>
              </a:ext>
            </a:extLst>
          </p:cNvSpPr>
          <p:nvPr>
            <p:ph sz="half"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6_vEMQWhMAAAAlAAAAZAAAAA8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mBwAANgJAABwNQAAsCUAAAAAAAAmAAAACAAAAAGAAAAAAAAA"/>
              </a:ext>
            </a:extLst>
          </p:cNvSpPr>
          <p:nvPr>
            <p:ph sz="half"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NkmAACoEQAAfy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algn="l" defTabSz="450215">
              <a:tabLst/>
              <a:defRPr sz="1400"/>
            </a:pPr>
            <a:fld id="{3F798C9F-D1D2-2C7A-9CC1-272FC28F6A72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ThQAANkmAAAkLAAAfy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 defTabSz="450215">
              <a:tabLst/>
              <a:defRPr sz="1400"/>
            </a:pPr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yi4AANkmAADZNQAAfy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 defTabSz="450215">
              <a:spcBef>
                <a:spcPts val="0"/>
              </a:spcBef>
              <a:tabLst/>
            </a:pPr>
            <a:fld id="{3F79B4CB-85D2-2C42-9CC1-7317FA8F6A26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vEMQWhMAAAAlAAAAZAAAAA8BAAAAkAAAAEgAAACQAAAASAAAAAAAAAAB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KYCAAAXNAAARQk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val="SMDATA_16_vEMQWhMAAAAlAAAAZAAAAA0AAAAAkAAAAEgAAACQAAAASAAAAAAAAAAC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0AIAAHEJAACqGwAAYQ0AABAAAAAmAAAACAAAAIEAAAAAAAAA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6_vEMQWhMAAAAlAAAAZAAAAA8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E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0AIAAGENAACqGwAAsCUAAAAAAAAmAAAACAAAAAGAAAAAAAAA"/>
              </a:ext>
            </a:extLst>
          </p:cNvSpPr>
          <p:nvPr>
            <p:ph sz="half"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val="SMDATA_16_vEMQWhMAAAAlAAAAZAAAAA8AAAAAkAAAAEgAAACQAAAASAAAAAAAAAAC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lhwAAHEJAABwNQAAYQ0AAAAAAAAmAAAACAAAAIEAAAAAAAAA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val="SMDATA_16_vEMQWhMAAAAlAAAAZAAAAA8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lhwAAGENAABwNQAAsCUAAAAAAAAmAAAACAAAAAGAAAAAAAAA"/>
              </a:ext>
            </a:extLst>
          </p:cNvSpPr>
          <p:nvPr>
            <p:ph sz="half"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ES1aU0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NkmAACoEQAAfy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algn="l" defTabSz="450215">
              <a:tabLst/>
              <a:defRPr sz="1400"/>
            </a:pPr>
            <a:fld id="{3F79D37D-33D2-2C25-9CC1-C5709D8F6A90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ThQAANkmAAAkLAAAfy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 defTabSz="450215">
              <a:tabLst/>
              <a:defRPr sz="1400"/>
            </a:pPr>
            <a:r>
              <a:t/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yi4AANkmAADZNQAAfy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 defTabSz="450215">
              <a:spcBef>
                <a:spcPts val="0"/>
              </a:spcBef>
              <a:tabLst/>
            </a:pPr>
            <a:fld id="{3F798FA2-ECD2-2C79-9CC1-1A2CC18F6A4F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vEMQWhMAAAAlAAAAZAAAAA8BAAAAkAAAAEgAAACQAAAASAAAAAAAAAAB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KYCAAAXNAAARQk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NkmAACoEQAAfy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algn="l" defTabSz="450215">
              <a:tabLst/>
              <a:defRPr sz="1400"/>
            </a:pPr>
            <a:fld id="{3F79C88B-C5D2-2C3E-9CC1-336B868F6A66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ThQAANkmAAAkLAAAfy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 defTabSz="450215">
              <a:tabLst/>
              <a:defRPr sz="1400"/>
            </a:pPr>
            <a:r>
              <a:t/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yi4AANkmAADZNQAAfy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 defTabSz="450215">
              <a:spcBef>
                <a:spcPts val="0"/>
              </a:spcBef>
              <a:tabLst/>
            </a:pPr>
            <a:fld id="{3F799D00-4ED2-2C6B-9CC1-B83ED38F6AED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NkmAACoEQAAfy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algn="l" defTabSz="450215">
              <a:tabLst/>
              <a:defRPr sz="1400"/>
            </a:pPr>
            <a:fld id="{3F798A6D-23D2-2C7C-9CC1-D529C48F6A80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Ey2aU0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ThQAANkmAAAkLAAAfy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 defTabSz="450215">
              <a:tabLst/>
              <a:defRPr sz="1400"/>
            </a:pPr>
            <a:r>
              <a:t/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MCzaU0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yi4AANkmAADZNQAAfy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 defTabSz="450215">
              <a:spcBef>
                <a:spcPts val="0"/>
              </a:spcBef>
              <a:tabLst/>
            </a:pPr>
            <a:fld id="{3F79C417-59D2-2C32-9CC1-AF678A8F6AFA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vEMQWhMAAAAlAAAAZAAAAA8BAAAAkAAAAEgAAACQAAAASAAAAAAAAAAC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0AIAAK4BAABSFQAA1AgAABAAAAAmAAAACAAAAIEAAAAAAAAA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/hUAAK4BAABwNQAAsCUAABAAAAAmAAAACAAAAAGAAAAAAAAA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6_vEMQWhMAAAAlAAAAZAAAAA8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IUeIQ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0AIAANQIAABSFQAAsCUAAAAAAAAmAAAACAAAAAEAAAAAAAAA"/>
              </a:ext>
            </a:extLst>
          </p:cNvSpPr>
          <p:nvPr>
            <p:ph sz="half"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HcBZQ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NkmAACoEQAAfy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algn="l" defTabSz="450215">
              <a:tabLst/>
              <a:defRPr sz="1400"/>
            </a:pPr>
            <a:fld id="{3F79E9E7-A9D2-2C1F-9CC1-5F4AA78F6A0A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FsBdw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ThQAANkmAAAkLAAAfy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 defTabSz="450215">
              <a:tabLst/>
              <a:defRPr sz="1400"/>
            </a:pPr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IEe9x4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yi4AANkmAADZNQAAfy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 defTabSz="450215">
              <a:spcBef>
                <a:spcPts val="0"/>
              </a:spcBef>
              <a:tabLst/>
            </a:pPr>
            <a:fld id="{3F79E021-6FD2-2C16-9CC1-9943AE8F6ACC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vEMQWhMAAAAlAAAAZAAAAA8BAAAAkAAAAEgAAACQAAAASAAAAAAAAAAC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LYDyQM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BgsAAIgdAADGLAAABCEAABAAAAAmAAAACAAAAIEAAAAAAAAA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N8AZQ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BgsAAMYDAADGLAAAFh0AABAAAAAmAAAACAAAAAEAAAAAAAAA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6_vEMQWhMAAAAlAAAAZAAAAA8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H4B2x4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BgsAAAQhAADGLAAA+CUAAAAAAAAmAAAACAAAAAEAAAAAAAAA"/>
              </a:ext>
            </a:extLst>
          </p:cNvSpPr>
          <p:nvPr>
            <p:ph sz="half"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HoAXw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NkmAACoEQAAfy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algn="l" defTabSz="450215">
              <a:tabLst/>
              <a:defRPr sz="1400"/>
            </a:pPr>
            <a:fld id="{3F79AB64-2AD2-2C5D-9CC1-DC08E58F6A89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FcBZ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ThQAANkmAAAkLAAAfy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 defTabSz="450215">
              <a:tabLst/>
              <a:defRPr sz="1400"/>
            </a:pPr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yi4AANkmAADZNQAAfy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 defTabSz="450215">
              <a:spcBef>
                <a:spcPts val="0"/>
              </a:spcBef>
              <a:tabLst/>
            </a:pPr>
            <a:fld id="{3F79EAF8-B6D2-2C1C-9CC1-4049A48F6A15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vEMQWhMAAAAlAAAAZAAAAA8BAAAAkAAAAEgAAACQAAAASAAAAAAAAAAB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HgApR4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KYCAAAXNAAARQk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Q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PMe9x4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MsMAADZNQAAFSUAABAAAAAmAAAACAAAAAKA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HkAwR4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NkmAACoEQAAfy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algn="l" defTabSz="450215">
              <a:tabLst/>
              <a:defRPr sz="1400"/>
            </a:pPr>
            <a:fld id="{3F79BB3C-72D2-2C4D-9CC1-8418F58F6AD1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JEDL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ThQAANkmAAAkLAAAfy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 defTabSz="450215">
              <a:tabLst/>
              <a:defRPr sz="1400"/>
            </a:pPr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MEDvQM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yi4AANkmAADZNQAAfy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 defTabSz="450215">
              <a:spcBef>
                <a:spcPts val="0"/>
              </a:spcBef>
              <a:tabLst/>
            </a:pPr>
            <a:fld id="{3F79DB93-DDD2-2C2D-9CC1-2B78958F6A7E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vEMQWhMAAAAlAAAAZAAAAA8BAAAAkAAAAEgAAACQAAAASAAAAAAAAAACAAAAAQ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BsCEw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yCgAALABAABwNQAAsCUAABAAAAAmAAAACAAAAIMAAAAAAAAA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Q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0AIAALABAADYJwAAsCUAABAAAAAmAAAACAAAAAOAAAAAAAAA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lIns="91440" tIns="45720" rIns="91440" bIns="45720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P8AIQ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NkmAACoEQAAfykAAB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algn="l" defTabSz="450215">
              <a:tabLst/>
              <a:defRPr sz="1400"/>
            </a:pPr>
            <a:fld id="{3F79A18D-C3D2-2C57-9CC1-3502EF8F6A60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PYAdw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ThQAANkmAAAkLAAAfyk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algn="ctr" defTabSz="450215">
              <a:tabLst/>
              <a:defRPr sz="1400"/>
            </a:pPr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FMB+R4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yi4AANkmAADZNQAAfyk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algn="r" defTabSz="450215">
              <a:spcBef>
                <a:spcPts val="0"/>
              </a:spcBef>
              <a:tabLst/>
            </a:pPr>
            <a:fld id="{3F79FE52-1CD2-2C08-9CC1-EA5DB08F6ABF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r="http://schemas.openxmlformats.org/officeDocument/2006/relationships" xmlns:a="http://schemas.openxmlformats.org/drawingml/2006/main">
  <p:cSld name="Bracke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ext1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BRiSkk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MsMAADZNQAAFSUAABAAAAAmAAAACAAAAP//////////"/>
              </a:ext>
            </a:extLst>
          </p:cNvSpPr>
          <p:nvPr>
            <p:ph type="body" idx="1"/>
          </p:nvPr>
        </p:nvSpPr>
        <p:spPr>
          <a:xfrm>
            <a:off x="860425" y="2079625"/>
            <a:ext cx="7893050" cy="39484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defTabSz="450215">
              <a:spcBef>
                <a:spcPts val="0"/>
              </a:spcBef>
              <a:tabLst/>
            </a:pPr>
            <a:r>
              <a:t>Master-Textstil durch Klicken bearbeiten</a:t>
            </a:r>
          </a:p>
          <a:p>
            <a:pPr lvl="1" defTabSz="450215">
              <a:tabLst/>
            </a:pPr>
            <a:r>
              <a:t>Zweite Ebene</a:t>
            </a:r>
          </a:p>
          <a:p>
            <a:pPr lvl="2" defTabSz="450215">
              <a:tabLst/>
            </a:pPr>
            <a:r>
              <a:t>Dritte Ebene</a:t>
            </a:r>
          </a:p>
          <a:p>
            <a:pPr lvl="3" defTabSz="450215">
              <a:tabLst/>
            </a:pPr>
            <a:r>
              <a:t>Vierte Ebene</a:t>
            </a:r>
          </a:p>
          <a:p>
            <a:pPr lvl="4" defTabSz="450215">
              <a:tabLst/>
            </a:pPr>
            <a:r>
              <a:t>Fünfte Ebene</a:t>
            </a:r>
          </a:p>
        </p:txBody>
      </p:sp>
      <p:sp>
        <p:nvSpPr>
          <p:cNvPr id="3" name="SlideNumberField1"/>
          <p:cNvSpPr>
            <a:spLocks noGrp="1" noChangeArrowheads="1"/>
            <a:extLst>
              <a:ext uri="smNativeData">
                <pr:smNativeData xmlns:pr="smNativeData" val="SMDATA_16_vEMQWhMAAAAlAAAAZA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yi4AANkmAADZNQAAfykAABAAAAAmAAAACAAAAP//////////"/>
              </a:ext>
            </a:extLst>
          </p:cNvSpPr>
          <p:nvPr>
            <p:ph type="sldNum" sz="quarter" idx="4"/>
          </p:nvPr>
        </p:nvSpPr>
        <p:spPr>
          <a:xfrm>
            <a:off x="7606030" y="6315075"/>
            <a:ext cx="1147445" cy="4305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r" defTabSz="450215">
              <a:spcBef>
                <a:spcPts val="0"/>
              </a:spcBef>
              <a:tabLst/>
            </a:pPr>
            <a:fld id="{3F79AD38-76D2-2C5B-9CC1-800EE38F6AD5}" type="slidenum">
              <a:rPr sz="1000"/>
              <a:t/>
            </a:fld>
            <a:endParaRPr sz="1000"/>
          </a:p>
        </p:txBody>
      </p:sp>
      <p:sp>
        <p:nvSpPr>
          <p:cNvPr id="4" name="Rectangle1"/>
          <p:cNvSpPr>
            <a:extLst>
              <a:ext uri="smNativeData">
                <pr:smNativeData xmlns:pr="smNativeData" val="SMDATA_16_vEMQWhMAAAAlAAAAZAAAAA0AAAAAkAAAAEgAAACQAAAASAAAAAAAAAABAAAAAAAAAAEAAABQAAAAAAAAAAAA4D8AAAAAAADgPwAAAAAAAOA/AAAAAAAA4D8AAAAAAADgPwAAAAAAAOA/AAAAAAAA4D8AAAAAAADgPwAAAAAAAOA/AAAAAAAA4D8CAAAAjAAAAAEAAAAAAAAAZpkADD1KHAgAAAAAAAAAAAAAAAAAAAAAAAAAAAAAAAAAAAAAeAAAAAEAAABAAAAAAAAAAAAAAAB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G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AAAAAFgCAAC6GAAAYAkAABAgAAAmAAAACAAAAP//////////"/>
              </a:ext>
            </a:extLst>
          </p:cNvSpPr>
          <p:nvPr/>
        </p:nvSpPr>
        <p:spPr>
          <a:xfrm>
            <a:off x="0" y="381000"/>
            <a:ext cx="4019550" cy="1143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none" lIns="91440" tIns="45720" rIns="91440" bIns="45720" numCol="1" anchor="ctr"/>
          <a:lstStyle/>
          <a:p>
            <a:pPr algn="ctr" defTabSz="450215">
              <a:spcBef>
                <a:spcPts val="0"/>
              </a:spcBef>
              <a:tabLst/>
              <a:defRPr sz="2400">
                <a:latin typeface="Times New Roman" pitchFamily="1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5" name="Rectangle2"/>
          <p:cNvSpPr>
            <a:extLst>
              <a:ext uri="smNativeData">
                <pr:smNativeData xmlns:pr="smNativeData" val="SMDATA_16_vEMQWhMAAAAlAAAAZAAAAA0AAAAAkAAAAEgAAACQAAAASAAAAAAAAAABAAAAAAAAAAEAAABQAAAAAAAAAAAA4D8AAAAAAADgPwAAAAAAAOA/AAAAAAAA4D8AAAAAAADgPwAAAAAAAOA/AAAAAAAA4D8AAAAAAADgPwAAAAAAAOA/AAAAAAAA4D8CAAAAjAAAAAEAAAADAAAAZpkADD1KHAgAAAAAAAAAAAAAAAAAAAAAAAAAAAAAAAAAAAAAeAAAAAEAAABAAAAAZAAAAAAAAAC0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E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YBgAAFgCAABwNQAAYAkAABAgAAAmAAAACAAAAP//////////"/>
              </a:ext>
            </a:extLst>
          </p:cNvSpPr>
          <p:nvPr/>
        </p:nvSpPr>
        <p:spPr>
          <a:xfrm>
            <a:off x="3962400" y="381000"/>
            <a:ext cx="4724400" cy="114300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100000">
                <a:schemeClr val="bg1"/>
              </a:gs>
            </a:gsLst>
            <a:lin ang="10800000" scaled="0"/>
            <a:tileRect/>
          </a:gradFill>
          <a:ln>
            <a:noFill/>
          </a:ln>
          <a:effectLst/>
        </p:spPr>
        <p:txBody>
          <a:bodyPr vert="horz" wrap="none" lIns="91440" tIns="45720" rIns="91440" bIns="45720" numCol="1" anchor="ctr"/>
          <a:lstStyle/>
          <a:p>
            <a:pPr algn="ctr" defTabSz="450215">
              <a:spcBef>
                <a:spcPts val="0"/>
              </a:spcBef>
              <a:tabLst/>
              <a:defRPr sz="2400">
                <a:latin typeface="Times New Roman" pitchFamily="1" charset="0"/>
                <a:ea typeface="SimSun" pitchFamily="0" charset="0"/>
                <a:cs typeface="Times New Roman" pitchFamily="1" charset="0"/>
              </a:defRPr>
            </a:pPr>
          </a:p>
        </p:txBody>
      </p:sp>
      <p:sp>
        <p:nvSpPr>
          <p:cNvPr id="6" name="Curve2"/>
          <p:cNvSpPr>
            <a:extLst>
              <a:ext uri="smNativeData">
                <pr:smNativeData xmlns:pr="smNativeData" val="SMDATA_16_vEMQWhMAAAAlAAAACw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BAAAAAAAAAP///wt4AAAAAQAAACMAAAAjAAAAIwAAAB4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B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///wR/f38AADMAA8zMzADAwP8Af39/AAAAAAAAAAAAAAAAAAAAAAAAAAAAIQAAABgAAAAUAAAAwAMAAEYDAAAoBQAAMAwAABAAAAAmAAAACAAAAP//////////"/>
              </a:ext>
            </a:extLst>
          </p:cNvSpPr>
          <p:nvPr/>
        </p:nvSpPr>
        <p:spPr>
          <a:xfrm>
            <a:off x="609600" y="532130"/>
            <a:ext cx="228600" cy="1449070"/>
          </a:xfrm>
          <a:custGeom>
            <a:avLst/>
            <a:gdLst/>
            <a:ahLst/>
            <a:cxnLst/>
            <a:rect l="0" t="0" r="228600" b="1449070"/>
            <a:pathLst>
              <a:path w="228600" h="1449070">
                <a:moveTo>
                  <a:pt x="228600" y="1449070"/>
                </a:moveTo>
                <a:lnTo>
                  <a:pt x="0" y="1449070"/>
                </a:lnTo>
                <a:lnTo>
                  <a:pt x="0" y="0"/>
                </a:lnTo>
                <a:lnTo>
                  <a:pt x="228600" y="0"/>
                </a:lnTo>
              </a:path>
            </a:pathLst>
          </a:custGeom>
          <a:noFill/>
          <a:ln w="76200" cap="flat" cmpd="sng" algn="ctr">
            <a:solidFill>
              <a:schemeClr val="tx2"/>
            </a:solidFill>
            <a:prstDash val="solid"/>
            <a:headEnd type="none"/>
            <a:tailEnd type="none"/>
          </a:ln>
          <a:effectLst/>
        </p:spPr>
      </p:sp>
      <p:sp>
        <p:nvSpPr>
          <p:cNvPr id="7" name="Curve1"/>
          <p:cNvSpPr>
            <a:extLst>
              <a:ext uri="smNativeData">
                <pr:smNativeData xmlns:pr="smNativeData" val="SMDATA_16_vEMQWhMAAAAlAAAACwAAAA0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BAAAAAAAAAGaZAAx4AAAAAQAAACMAAAAjAAAAIwAAAB4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EBAQ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GaZAAV/f38AADMAA8zMzADAwP8Af39/AAAAAAAAAAAAAAAAAAAAAAAAAAAAIQAAABgAAAAUAAAA1DMAAHIBAABwNQAA8ggAABAAAAAmAAAACAAAAP//////////"/>
              </a:ext>
            </a:extLst>
          </p:cNvSpPr>
          <p:nvPr/>
        </p:nvSpPr>
        <p:spPr>
          <a:xfrm>
            <a:off x="8425180" y="234950"/>
            <a:ext cx="261620" cy="1219200"/>
          </a:xfrm>
          <a:custGeom>
            <a:avLst/>
            <a:gdLst/>
            <a:ahLst/>
            <a:cxnLst/>
            <a:rect l="0" t="0" r="261620" b="1219200"/>
            <a:pathLst>
              <a:path w="261620" h="1219200">
                <a:moveTo>
                  <a:pt x="0" y="0"/>
                </a:moveTo>
                <a:lnTo>
                  <a:pt x="261620" y="0"/>
                </a:lnTo>
                <a:lnTo>
                  <a:pt x="261620" y="1219200"/>
                </a:lnTo>
                <a:lnTo>
                  <a:pt x="0" y="1219200"/>
                </a:lnTo>
              </a:path>
            </a:pathLst>
          </a:custGeom>
          <a:noFill/>
          <a:ln w="76200" cap="flat" cmpd="sng" algn="ctr">
            <a:solidFill>
              <a:schemeClr val="accent1"/>
            </a:solidFill>
            <a:prstDash val="solid"/>
            <a:headEnd type="none"/>
            <a:tailEnd type="none"/>
          </a:ln>
          <a:effectLst/>
        </p:spPr>
      </p:sp>
      <p:sp>
        <p:nvSpPr>
          <p:cNvPr id="8" name="TitlePlaceholderArea1"/>
          <p:cNvSpPr>
            <a:spLocks noGrp="1" noChangeArrowheads="1"/>
            <a:extLst>
              <a:ext uri="smNativeData">
                <pr:smNativeData xmlns:pr="smNativeData" val="SMDATA_16_vEMQWhMAAAAlAAAAZAAAAA8BAAAAkAAAAEgAAACQAAAASAAAAAAAAAAB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FzwMcY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KYCAAAXNAAARQkAABAAAAAmAAAACAAAAP//////////"/>
              </a:ext>
            </a:extLst>
          </p:cNvSpPr>
          <p:nvPr>
            <p:ph type="title"/>
          </p:nvPr>
        </p:nvSpPr>
        <p:spPr>
          <a:xfrm>
            <a:off x="860425" y="430530"/>
            <a:ext cx="7607300" cy="10763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/>
          <a:p>
            <a:pPr defTabSz="450215">
              <a:tabLst/>
            </a:pPr>
            <a:r>
              <a:t>Master-Titelstil durch Klicken bearbeiten</a:t>
            </a:r>
          </a:p>
        </p:txBody>
      </p:sp>
      <p:sp>
        <p:nvSpPr>
          <p:cNvPr id="9" name="DateTimeArea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MtTX9Q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SwUAANkmAACoEQAAfykAABAAAAAmAAAACAAAAP//////////"/>
              </a:ext>
            </a:extLst>
          </p:cNvSpPr>
          <p:nvPr>
            <p:ph type="dt" idx="2"/>
          </p:nvPr>
        </p:nvSpPr>
        <p:spPr>
          <a:xfrm>
            <a:off x="860425" y="6315075"/>
            <a:ext cx="2009775" cy="4305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l" defTabSz="450215">
              <a:tabLst/>
              <a:defRPr sz="1400"/>
            </a:pPr>
            <a:fld id="{3F798841-0FD2-2C7E-9CC1-F92BC68F6AAC}" type="datetime1">
              <a:t/>
            </a:fld>
          </a:p>
        </p:txBody>
      </p:sp>
      <p:sp>
        <p:nvSpPr>
          <p:cNvPr id="10" name="FooterArea1"/>
          <p:cNvSpPr>
            <a:spLocks noGrp="1" noChangeArrowheads="1"/>
            <a:extLst>
              <a:ext uri="smNativeData">
                <pr:smNativeData xmlns:pr="smNativeData" val="SMDATA_16_vEMQWhMAAAAlAAAAZAAAAA8B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IWtgro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ThQAANkmAAAkLAAAfykAABAAAAAmAAAACAAAAP//////////"/>
              </a:ext>
            </a:extLst>
          </p:cNvSpPr>
          <p:nvPr>
            <p:ph type="ftr" idx="3"/>
          </p:nvPr>
        </p:nvSpPr>
        <p:spPr>
          <a:xfrm>
            <a:off x="3300730" y="6315075"/>
            <a:ext cx="3874770" cy="4305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ctr" defTabSz="450215">
              <a:tabLst/>
              <a:defRPr sz="1400"/>
            </a:pPr>
            <a:r>
              <a:t/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>
    <p:prHF dtFmt="0"/>
  </p:hf>
  <p:txStyles>
    <p:titleStyle>
      <a:lvl1pPr marL="0" marR="0" indent="0" algn="l" defTabSz="450215">
        <a:lnSpc>
          <a:spcPct val="100000"/>
        </a:lnSpc>
        <a:spcBef>
          <a:spcPts val="0"/>
        </a:spcBef>
        <a:spcAft>
          <a:spcPts val="0"/>
        </a:spcAft>
        <a:buNone/>
        <a:tabLst/>
        <a:defRPr sz="4000" b="0" i="0" u="none" strike="noStrike" kern="1" spc="0" baseline="0">
          <a:solidFill>
            <a:schemeClr val="tx2"/>
          </a:solidFill>
          <a:effectLst/>
          <a:latin typeface="Arial" pitchFamily="2" charset="0"/>
          <a:ea typeface="Arial" pitchFamily="2" charset="0"/>
          <a:cs typeface="Arial" pitchFamily="2" charset="0"/>
        </a:defRPr>
      </a:lvl1pPr>
    </p:titleStyle>
    <p:bodyStyle>
      <a:lvl1pPr marL="448310" marR="0" indent="-448310" algn="l" defTabSz="450215">
        <a:lnSpc>
          <a:spcPct val="100000"/>
        </a:lnSpc>
        <a:spcBef>
          <a:spcPts val="0"/>
        </a:spcBef>
        <a:spcAft>
          <a:spcPts val="0"/>
        </a:spcAft>
        <a:buClrTx/>
        <a:buSzPts val="2240"/>
        <a:buFont typeface="Wingdings" pitchFamily="0" charset="2"/>
        <a:buChar char="l"/>
        <a:tabLst/>
        <a:defRPr sz="3200" b="0" i="0" u="none" strike="noStrike" kern="1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1pPr>
      <a:lvl2pPr marL="889000" marR="0" indent="-439420" algn="l" defTabSz="450215">
        <a:lnSpc>
          <a:spcPct val="100000"/>
        </a:lnSpc>
        <a:spcBef>
          <a:spcPts val="640"/>
        </a:spcBef>
        <a:spcAft>
          <a:spcPts val="0"/>
        </a:spcAft>
        <a:buClrTx/>
        <a:buSzPts val="1820"/>
        <a:buFont typeface="Wingdings" pitchFamily="0" charset="2"/>
        <a:buChar char="±"/>
        <a:tabLst/>
        <a:defRPr sz="2800" b="0" i="0" u="none" strike="noStrike" kern="1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2pPr>
      <a:lvl3pPr marL="1294130" marR="0" indent="-403225" algn="l" defTabSz="450215">
        <a:lnSpc>
          <a:spcPct val="100000"/>
        </a:lnSpc>
        <a:spcBef>
          <a:spcPts val="550"/>
        </a:spcBef>
        <a:spcAft>
          <a:spcPts val="0"/>
        </a:spcAft>
        <a:buClrTx/>
        <a:buSzPts val="1680"/>
        <a:buFont typeface="Wingdings" pitchFamily="0" charset="2"/>
        <a:buChar char="©"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3pPr>
      <a:lvl4pPr marL="1680845" marR="0" indent="-385445" algn="l" defTabSz="450215">
        <a:lnSpc>
          <a:spcPct val="100000"/>
        </a:lnSpc>
        <a:spcBef>
          <a:spcPts val="455"/>
        </a:spcBef>
        <a:spcAft>
          <a:spcPts val="0"/>
        </a:spcAft>
        <a:buClrTx/>
        <a:buSzTx/>
        <a:buFont typeface="Trebuchet MS" pitchFamily="2" charset="0"/>
        <a:buChar char="–"/>
        <a:tabLst/>
        <a:defRPr sz="2000" b="0" i="0" u="none" strike="noStrike" kern="1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4pPr>
      <a:lvl5pPr marL="2070100" marR="0" indent="-387985" algn="l" defTabSz="450215">
        <a:lnSpc>
          <a:spcPct val="100000"/>
        </a:lnSpc>
        <a:spcBef>
          <a:spcPts val="455"/>
        </a:spcBef>
        <a:spcAft>
          <a:spcPts val="0"/>
        </a:spcAft>
        <a:buClrTx/>
        <a:buSzPts val="1400"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5pPr>
    </p:body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untertitel1"/>
          <p:cNvSpPr>
            <a:spLocks noGrp="1" noChangeArrowheads="1"/>
            <a:extLst>
              <a:ext uri="smNativeData">
                <pr:smNativeData xmlns:pr="smNativeData" val="SMDATA_16_vEMQWhMAAAAlAAAAZAAAAA8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LwYAAHwaAABTMgAAbyIAAAAAAAAmAAAACAAAAAEAAAAAAAAA"/>
              </a:ext>
            </a:extLst>
          </p:cNvSpPr>
          <p:nvPr>
            <p:ph type="subTitle" idx="1"/>
          </p:nvPr>
        </p:nvSpPr>
        <p:spPr>
          <a:xfrm>
            <a:off x="1005205" y="4305300"/>
            <a:ext cx="7175500" cy="1292225"/>
          </a:xfrm>
        </p:spPr>
        <p:txBody>
          <a:bodyPr/>
          <a:lstStyle/>
          <a:p>
            <a:pPr/>
            <a:r>
              <a:t>1</a:t>
            </a:r>
          </a:p>
        </p:txBody>
      </p:sp>
      <p:sp>
        <p:nvSpPr>
          <p:cNvPr id="3" name="Folientitel1"/>
          <p:cNvSpPr>
            <a:spLocks noGrp="1" noChangeArrowheads="1"/>
            <a:extLst>
              <a:ext uri="smNativeData">
                <pr:smNativeData xmlns:pr="smNativeData" val="SMDATA_16_vEMQWhMAAAAlAAAAZAAAAA8AAAAAkAAAAEgAAACQAAAASAAAAAAAAAAB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nwYAACwGAAAXNAAAxxAAAAAAAAAmAAAACAAAAAEAAAAAAAAA"/>
              </a:ext>
            </a:extLst>
          </p:cNvSpPr>
          <p:nvPr>
            <p:ph type="ctrTitle"/>
          </p:nvPr>
        </p:nvSpPr>
        <p:spPr>
          <a:xfrm>
            <a:off x="1076325" y="1003300"/>
            <a:ext cx="7391400" cy="1724025"/>
          </a:xfrm>
        </p:spPr>
        <p:txBody>
          <a:bodyPr/>
          <a:lstStyle/>
          <a:p>
            <a:pPr/>
            <a:r>
              <a:t>Die neue Pleite</a:t>
            </a:r>
          </a:p>
        </p:txBody>
      </p:sp>
    </p:spTree>
  </p:cSld>
  <p:clrMapOvr>
    <a:masterClrMapping/>
  </p:clrMapOvr>
  <p:transition spd="med">
    <p:pull dir="r"/>
    <p:extLst>
      <p:ext uri="smNativeData">
        <pr:smNativeData xmlns:pr="smNativeData" val="vEMQWgAAAAAUBQAAAAAAAAcAAAACAAAAAAAAAAAAAAAAAAAAAQAAAAAAAAAAAAAAAAAAAAAAAAAAAAAA"/>
      </p:ext>
    </p:extLst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untertitel1"/>
          <p:cNvSpPr>
            <a:spLocks noGrp="1" noChangeArrowheads="1"/>
            <a:extLst>
              <a:ext uri="smNativeData">
                <pr:smNativeData xmlns:pr="smNativeData" val="SMDATA_16_vEMQWhMAAAAlAAAAZAAAAA8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LwYAAHwaAABTMgAAbyIAAAAAAAAmAAAACAAAAAEAAAAAAAAA"/>
              </a:ext>
            </a:extLst>
          </p:cNvSpPr>
          <p:nvPr>
            <p:ph type="subTitle" idx="1"/>
          </p:nvPr>
        </p:nvSpPr>
        <p:spPr>
          <a:xfrm>
            <a:off x="1005205" y="4305300"/>
            <a:ext cx="7175500" cy="1292225"/>
          </a:xfrm>
        </p:spPr>
        <p:txBody>
          <a:bodyPr/>
          <a:lstStyle/>
          <a:p>
            <a:pPr/>
            <a:r>
              <a:t>2</a:t>
            </a:r>
          </a:p>
        </p:txBody>
      </p:sp>
      <p:sp>
        <p:nvSpPr>
          <p:cNvPr id="3" name="Folientitel1"/>
          <p:cNvSpPr>
            <a:spLocks noGrp="1" noChangeArrowheads="1"/>
            <a:extLst>
              <a:ext uri="smNativeData">
                <pr:smNativeData xmlns:pr="smNativeData" val="SMDATA_16_vEMQWhMAAAAlAAAAZAAAAA8AAAAAkAAAAEgAAACQAAAASAAAAAAAAAAB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nwYAACwGAAAXNAAAxxAAAAAAAAAmAAAACAAAAAEAAAAAAAAA"/>
              </a:ext>
            </a:extLst>
          </p:cNvSpPr>
          <p:nvPr>
            <p:ph type="ctrTitle"/>
          </p:nvPr>
        </p:nvSpPr>
        <p:spPr>
          <a:xfrm>
            <a:off x="1076325" y="1003300"/>
            <a:ext cx="7391400" cy="1724025"/>
          </a:xfrm>
        </p:spPr>
        <p:txBody>
          <a:bodyPr/>
          <a:lstStyle/>
          <a:p>
            <a:pPr/>
            <a:r>
              <a:t>Die neue Pleite</a:t>
            </a:r>
          </a:p>
        </p:txBody>
      </p:sp>
    </p:spTree>
  </p:cSld>
  <p:clrMapOvr>
    <a:masterClrMapping/>
  </p:clrMapOvr>
  <p:transition spd="med">
    <p:pull dir="r"/>
    <p:extLst>
      <p:ext uri="smNativeData">
        <pr:smNativeData xmlns:pr="smNativeData" val="vEMQWgAAAAAUBQAAAAAAAAcAAAACAAAAAAAAAAAAAAAAAAAAAQAAAAAAAAAAAAAAAAAAAAAAAAAAAAAA"/>
      </p:ext>
    </p:extLst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untertitel1"/>
          <p:cNvSpPr>
            <a:spLocks noGrp="1" noChangeArrowheads="1"/>
            <a:extLst>
              <a:ext uri="smNativeData">
                <pr:smNativeData xmlns:pr="smNativeData" val="SMDATA_16_vEMQWhMAAAAlAAAAZAAAAA8AAAAAkAAAAEgAAACQAAAASAAAAAAAAAAA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LwYAAHwaAABTMgAAbyIAAAAAAAAmAAAACAAAAAEAAAAAAAAA"/>
              </a:ext>
            </a:extLst>
          </p:cNvSpPr>
          <p:nvPr>
            <p:ph type="subTitle" idx="1"/>
          </p:nvPr>
        </p:nvSpPr>
        <p:spPr>
          <a:xfrm>
            <a:off x="1005205" y="4305300"/>
            <a:ext cx="7175500" cy="1292225"/>
          </a:xfrm>
        </p:spPr>
        <p:txBody>
          <a:bodyPr/>
          <a:lstStyle/>
          <a:p>
            <a:pPr/>
            <a:r>
              <a:t>3</a:t>
            </a:r>
          </a:p>
          <a:p>
            <a:pPr/>
          </a:p>
        </p:txBody>
      </p:sp>
      <p:sp>
        <p:nvSpPr>
          <p:cNvPr id="3" name="Folientitel1"/>
          <p:cNvSpPr>
            <a:spLocks noGrp="1" noChangeArrowheads="1"/>
            <a:extLst>
              <a:ext uri="smNativeData">
                <pr:smNativeData xmlns:pr="smNativeData" val="SMDATA_16_vEMQWhMAAAAlAAAAZAAAAA8AAAAAkAAAAEgAAACQAAAASAAAAAAAAAABAAAAAAAAAAEAAABQAAAAAAAAAAAA4D8AAAAAAADgPwAAAAAAAOA/AAAAAAAA4D8AAAAAAADgPwAAAAAAAOA/AAAAAAAA4D8AAAAAAADgPwAAAAAAAOA/AAAAAAAA4D8CAAAAjAAAAAAAAAAAAAAAZpkADD1KHAgAAAAAAAAAAAAAAAAAAAAAAAAAAAAAAAAAAAAAZAAAAAEAAABAAAAAAAAAAAAAAAAAAAAAAAAAAAAAAAAAAAAAAAAAAAAAAAAAAAAAAAAAAAAAAAAAAAAAAAAAAAAAAAAAAAAAAAAAAAAAAAAAAAAAAAAAAAAAAAAAAAAAFAAAADwAAAAAAAAAAAAAAPj4+AkBAAAAAQAAAAEAAAABAAAAAQAAAAEAAAAAAAAAZAAAAGQAAAAAAAAAZAAAAGQAAAAVAAAAYAAAAAAAAAAAAAAAEgAAACADAAAAAAAAAAAAAAEAAACgMgAAVgcAAKr4//8BAAAAf39/AAEAAABkAAAAAAAAABQAAABAHwAAAAAAACYAAAAAAAAAwOD//wAAAAAmAAAAZAAAABYAAABMAAAAAAAAAAAAAAAEAAAAAAAAAAEAAAAAMw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ZpkABT1KHAEAAAAAAAAAAAAAAAAAAAAAAAAAAAAAAAAAAAAAAAAAAPj4+AJ/f38AADMAA8zMzADAwP8Af39/AAAAAAAAAAAAAAAAAAAAAAAAAAAAIQAAABgAAAAUAAAAnwYAACwGAAAXNAAAxxAAAAAAAAAmAAAACAAAAAEAAAAAAAAA"/>
              </a:ext>
            </a:extLst>
          </p:cNvSpPr>
          <p:nvPr>
            <p:ph type="ctrTitle"/>
          </p:nvPr>
        </p:nvSpPr>
        <p:spPr>
          <a:xfrm>
            <a:off x="1076325" y="1003300"/>
            <a:ext cx="7391400" cy="1724025"/>
          </a:xfrm>
        </p:spPr>
        <p:txBody>
          <a:bodyPr/>
          <a:lstStyle/>
          <a:p>
            <a:pPr/>
            <a:r>
              <a:t>Die neue Pleite</a:t>
            </a:r>
          </a:p>
        </p:txBody>
      </p:sp>
    </p:spTree>
  </p:cSld>
  <p:clrMapOvr>
    <a:masterClrMapping/>
  </p:clrMapOvr>
  <p:transition spd="med">
    <p:pull dir="r"/>
    <p:extLst>
      <p:ext uri="smNativeData">
        <pr:smNativeData xmlns:pr="smNativeData" val="vEMQWgAAAAAUBQAAAAAAAAcAAAACAAAAAAAAAAAAAAAAAAAAAQAAAAAAAAAAAAAAAAAAAAAAAAAAAAAA"/>
      </p:ext>
    </p:extLst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9">
      <a:dk1>
        <a:srgbClr val="F8F8F8"/>
      </a:dk1>
      <a:lt1>
        <a:srgbClr val="3D4A1C"/>
      </a:lt1>
      <a:dk2>
        <a:srgbClr val="FFFFFF"/>
      </a:dk2>
      <a:lt2>
        <a:srgbClr val="003300"/>
      </a:lt2>
      <a:accent1>
        <a:srgbClr val="669900"/>
      </a:accent1>
      <a:accent2>
        <a:srgbClr val="669900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CC9900"/>
      </a:hlink>
      <a:folHlink>
        <a:srgbClr val="B2B282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1">
        <a:dk1>
          <a:srgbClr val="A4BEE0"/>
        </a:dk1>
        <a:lt1>
          <a:srgbClr val="013253"/>
        </a:lt1>
        <a:dk2>
          <a:srgbClr val="FFFFFF"/>
        </a:dk2>
        <a:lt2>
          <a:srgbClr val="5F5F5F"/>
        </a:lt2>
        <a:accent1>
          <a:srgbClr val="588480"/>
        </a:accent1>
        <a:accent2>
          <a:srgbClr val="6600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00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ECAE00"/>
        </a:lt1>
        <a:dk2>
          <a:srgbClr val="FFFFFF"/>
        </a:dk2>
        <a:lt2>
          <a:srgbClr val="333333"/>
        </a:lt2>
        <a:accent1>
          <a:srgbClr val="CC6600"/>
        </a:accent1>
        <a:accent2>
          <a:srgbClr val="BA6D1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666633"/>
        </a:hlink>
        <a:folHlink>
          <a:srgbClr val="8D996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372221"/>
        </a:dk2>
        <a:lt2>
          <a:srgbClr val="808080"/>
        </a:lt2>
        <a:accent1>
          <a:srgbClr val="B3B3B3"/>
        </a:accent1>
        <a:accent2>
          <a:srgbClr val="9AAC98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666699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292929"/>
        </a:dk1>
        <a:lt1>
          <a:srgbClr val="FFFFFF"/>
        </a:lt1>
        <a:dk2>
          <a:srgbClr val="000000"/>
        </a:dk2>
        <a:lt2>
          <a:srgbClr val="808080"/>
        </a:lt2>
        <a:accent1>
          <a:srgbClr val="CC9900"/>
        </a:accent1>
        <a:accent2>
          <a:srgbClr val="CCCC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9999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FFFF66"/>
        </a:dk1>
        <a:lt1>
          <a:srgbClr val="013253"/>
        </a:lt1>
        <a:dk2>
          <a:srgbClr val="FFCC00"/>
        </a:dk2>
        <a:lt2>
          <a:srgbClr val="5F5F5F"/>
        </a:lt2>
        <a:accent1>
          <a:srgbClr val="0099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00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66"/>
        </a:dk1>
        <a:lt1>
          <a:srgbClr val="013253"/>
        </a:lt1>
        <a:dk2>
          <a:srgbClr val="FFCC00"/>
        </a:dk2>
        <a:lt2>
          <a:srgbClr val="5F5F5F"/>
        </a:lt2>
        <a:accent1>
          <a:srgbClr val="009999"/>
        </a:accent1>
        <a:accent2>
          <a:srgbClr val="6666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00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8F8F8"/>
        </a:dk1>
        <a:lt1>
          <a:srgbClr val="330000"/>
        </a:lt1>
        <a:dk2>
          <a:srgbClr val="FFFFFF"/>
        </a:dk2>
        <a:lt2>
          <a:srgbClr val="080808"/>
        </a:lt2>
        <a:accent1>
          <a:srgbClr val="CC9900"/>
        </a:accent1>
        <a:accent2>
          <a:srgbClr val="CC33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6600"/>
        </a:hlink>
        <a:folHlink>
          <a:srgbClr val="B2B28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8F8F8"/>
        </a:dk1>
        <a:lt1>
          <a:srgbClr val="800000"/>
        </a:lt1>
        <a:dk2>
          <a:srgbClr val="FFFFFF"/>
        </a:dk2>
        <a:lt2>
          <a:srgbClr val="333333"/>
        </a:lt2>
        <a:accent1>
          <a:srgbClr val="CC6600"/>
        </a:accent1>
        <a:accent2>
          <a:srgbClr val="666666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6600"/>
        </a:hlink>
        <a:folHlink>
          <a:srgbClr val="95A58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8F8F8"/>
        </a:dk1>
        <a:lt1>
          <a:srgbClr val="3D4A1C"/>
        </a:lt1>
        <a:dk2>
          <a:srgbClr val="FFFFFF"/>
        </a:dk2>
        <a:lt2>
          <a:srgbClr val="003300"/>
        </a:lt2>
        <a:accent1>
          <a:srgbClr val="669900"/>
        </a:accent1>
        <a:accent2>
          <a:srgbClr val="6699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9900"/>
        </a:hlink>
        <a:folHlink>
          <a:srgbClr val="B2B28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">
    <a:dk1>
      <a:srgbClr val="3D4A1C"/>
    </a:dk1>
    <a:lt1>
      <a:srgbClr val="F8F8F8"/>
    </a:lt1>
    <a:dk2>
      <a:srgbClr val="003300"/>
    </a:dk2>
    <a:lt2>
      <a:srgbClr val="FFFFFF"/>
    </a:lt2>
    <a:accent1>
      <a:srgbClr val="669900"/>
    </a:accent1>
    <a:accent2>
      <a:srgbClr val="669900"/>
    </a:accent2>
    <a:accent3>
      <a:srgbClr val="535379"/>
    </a:accent3>
    <a:accent4>
      <a:srgbClr val="737359"/>
    </a:accent4>
    <a:accent5>
      <a:srgbClr val="939339"/>
    </a:accent5>
    <a:accent6>
      <a:srgbClr val="B3B319"/>
    </a:accent6>
    <a:hlink>
      <a:srgbClr val="CC9900"/>
    </a:hlink>
    <a:folHlink>
      <a:srgbClr val="B2B28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Peter Engler</cp:lastModifiedBy>
  <cp:revision>0</cp:revision>
  <dcterms:created xsi:type="dcterms:W3CDTF">2017-11-18T14:28:25Z</dcterms:created>
  <dcterms:modified xsi:type="dcterms:W3CDTF">2017-11-18T14:29:16Z</dcterms:modified>
</cp:coreProperties>
</file>