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81393211" val="1107" rev64="64" revOS="1"/>
      <pr:smFileRevision xmlns:pr="smNativeData" xmlns="smNativeData" dt="1681393211" val="0"/>
      <pr:guideOptions xmlns:pr="smNativeData" xmlns="smNativeData" dt="1681393211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22" d="100"/>
          <a:sy n="122" d="100"/>
        </p:scale>
        <p:origin x="1730" y="214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36" d="100"/>
        <a:sy n="36" d="100"/>
      </p:scale>
      <p:origin x="0" y="0"/>
    </p:cViewPr>
  </p:sorterViewPr>
  <p:notesViewPr>
    <p:cSldViewPr snapToObjects="1" showGuides="1">
      <p:cViewPr>
        <p:scale>
          <a:sx n="122" d="100"/>
          <a:sy n="122" d="100"/>
        </p:scale>
        <p:origin x="1730" y="21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0AI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0AI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748B3917-5999-DECF-D733-AF9A777D21FA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HA1AABIEgAAQDg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s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8176408-46F5-4292-BBAF-B0C72AE14DE5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0AIAAAAAAAAmAAAACAAAAP////8AAAAA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0AIAAAAAAAAmAAAACAAAAP////8AAAAA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4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DgEAAAoIwAAUBk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g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LgaAAD4JQAACDQ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HA1AABIEgAAQDgAAAAAAAAmAAAACAAAAP////8AAAAA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</p:spPr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AAAAAAmAAAACAAAAP////8AAAAA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</p:spPr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oNAAAINAAAJhYAAAAAAAAmAAAACAAAAAG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XjS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gXAADQLwAAsCIAAA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6D73DF3-BD8B-82CB-C56F-4B9E7321331E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FEDB43D-73B2-B842-FC55-8517FA1B0AD0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ZlS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A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723AAE4-AAFA-765C-B49B-5C09E4D54209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C0222A2-ECA1-57D4-EFBA-1A816CF4194F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xlS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OERAABCNAAAHBsAAA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DF84AD8-9680-ADBC-CE40-60E9040E3835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F82E984-CAF2-D71F-BC3A-3C4AA7744A69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1lS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CoGwAAsCUAAAAAAAAmAAAACAAAAAG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BwAANgJAABwNQAAsCUAAAAAAAAmAAAACAAAAAG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CF29A5-EBCA-9ADF-8477-1D8A67397248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3E8852D-63DE-BD73-9050-9526CB1E66C0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DlC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HEJAACqGwAAYQ0AAA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ENAACqGwAAsCUAAAAAAAAmAAAACAAAAAG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HEJAABwNQAAYQ0AAA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GENAABwNQAAsCUAAAAAAAAmAAAACAAAAAG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7FFADF5-BBBA-AA5B-F447-4D0EE3090218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BE92682-CCB6-BCD0-F851-3A85681F0E6F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vky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8FD559B-D5B5-A8A3-FB45-23F61B0B0D76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E748783-CDB3-2171-FDCC-3B24C9820B6E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F8C931F-51F2-D965-BC34-A730DD7A4AF2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Nli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741ED0F-418A-141B-C4F9-B74EA3B732E2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hli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K4BAABwNQAAsCUAAA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QIAABSFQAAsCUAAAAAAAAmAAAACAAAAAG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80E865-2BDD-D51E-9338-DD4BA6766588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2EB412F-61EF-BEB7-A153-97E20F1D57C2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7mi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YDAADGLAAAFh0AAA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AQhAADGLAAA+CUAAAAAAAAmAAAACAAAAAG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108663-2DDB-4570-95A8-DB25C8E6638E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92BD594-DAB4-7E23-FA93-2C769BDD0C79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hmi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A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9C783C2-8CD4-9275-9A7F-7A20CD316C2F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9751D1-9FBB-C2A7-F52F-69F21F61033C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A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Bmi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DYJwAAsCUAAA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D55CA9B-D5B0-003C-FEED-236984A30876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1A2C4BD-F3DC-F732-921A-05678A546450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A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A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MAn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snAADwDwAAWSkAAA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50B8AFDA-94BD-ED59-F300-620CE14E0537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cAF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snAAAIJQAAWSkAAA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OwY4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snAABwNQAAWSkAAA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D06D5F6-B8F0-5323-BEBE-4E769BF0481B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xmlns="smNativeData" val="SMDATA_16_OwY4ZB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IgD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Vx8AACIdAACXIQAAhSUAAAAgAAAmAAAACAAAAP//////////MAAAABQAAAAAAAAAAAD//wAAAQAAAP//AAABAA=="/>
              </a:ext>
            </a:extLst>
          </p:cNvSpPr>
          <p:nvPr/>
        </p:nvSpPr>
        <p:spPr>
          <a:xfrm rot="16200000">
            <a:off x="4596130" y="5234305"/>
            <a:ext cx="136334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gregorgermer</cp:lastModifiedBy>
  <cp:revision>0</cp:revision>
  <dcterms:created xsi:type="dcterms:W3CDTF">2023-04-13T13:39:53Z</dcterms:created>
  <dcterms:modified xsi:type="dcterms:W3CDTF">2023-04-13T13:40:11Z</dcterms:modified>
</cp:coreProperties>
</file>