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1985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5151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54950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8451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5877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0942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80932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2922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0057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2626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83773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CE634A-7680-428E-92DA-5D2D429559EA}" type="datetimeFigureOut">
              <a:rPr lang="de-DE" smtClean="0"/>
              <a:t>15.10.2020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AAD317-730C-4CF6-8A61-EF923ED8DAF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232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548680"/>
            <a:ext cx="1560913" cy="2996952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935" y="548680"/>
            <a:ext cx="1554041" cy="298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494245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Bildschirmpräsentation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Peter</dc:creator>
  <cp:lastModifiedBy>Peter</cp:lastModifiedBy>
  <cp:revision>1</cp:revision>
  <dcterms:created xsi:type="dcterms:W3CDTF">2020-10-15T12:55:48Z</dcterms:created>
  <dcterms:modified xsi:type="dcterms:W3CDTF">2020-10-15T12:58:04Z</dcterms:modified>
</cp:coreProperties>
</file>