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slides/slide1.xml" ContentType="application/vnd.openxmlformats-officedocument.presentationml.slide+xml"/>
  <Override PartName="/ppt/theme/theme2.xml" ContentType="application/vnd.openxmlformats-officedocument.theme+xml"/>
  <Override PartName="/ppt/theme/theme3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Override1.xml" ContentType="application/vnd.openxmlformats-officedocument.themeOverride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notesMasterIdLst>
    <p:notesMasterId r:id="rId6"/>
  </p:notesMasterIdLst>
  <p:handoutMasterIdLst>
    <p:handoutMasterId r:id="rId7"/>
  </p:handoutMasterIdLst>
  <p:sldIdLst>
    <p:sldId id="511" r:id="rId8"/>
  </p:sldIdLst>
  <p:hf sldNum="0" hdr="0" ftr="0" dt="0">
    <p:prHF dtFmt="0"/>
  </p:hf>
  <p:sldSz cx="9906000" cy="6858000"/>
  <p:notesSz cx="6858000" cy="9144000"/>
  <p:defaultText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800" b="0" i="0" u="none" strike="noStrike" kern="1" cap="none" spc="0" prSpc="50" pitch="50" baseline="0">
        <a:solidFill>
          <a:schemeClr val="tx1"/>
        </a:solidFill>
        <a:effectLst/>
        <a:txBgFill val="auto"/>
        <a:latin typeface="Franklin Gothic Book" pitchFamily="0" charset="0"/>
        <a:ea typeface="ＭＳ Ｐゴシック" pitchFamily="0" charset="0"/>
        <a:cs typeface="ＭＳ Ｐゴシック" pitchFamily="0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707919471" val="1208" rev64="64" revOS="1"/>
  <pr:smFileRevision xmlns:pr="smNativeData" xmlns="smNativeData" dt="1707919471" val="101"/>
  <p:prnPr hiddenSlides="1"/>
  <p:showPr showNarration="1">
    <p:penClr>
      <a:srgbClr val="0000FF"/>
    </p:penClr>
  </p:showPr>
  <p:extLst>
    <p:ext uri="smNativeData">
      <pr:trialVersion xmlns:pr="smNativeData" xmlns="smNativeData" id="1707919471" val="121761471"/>
      <pr:guideOptions xmlns:pr="smNativeData" xmlns="smNativeData" dt="1707919471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lastView="sldMasterView">
  <p:slideViewPr>
    <p:cSldViewPr showGuides="1">
      <p:cViewPr varScale="1">
        <p:scale>
          <a:sx n="124" d="100"/>
          <a:sy n="124" d="100"/>
        </p:scale>
        <p:origin x="309" y="622"/>
      </p:cViewPr>
      <p:guideLst x="0" y="0">
        <p:guide orient="horz" pos="178"/>
        <p:guide orient="horz" pos="734"/>
        <p:guide orient="horz" pos="3843"/>
        <p:guide pos="194"/>
        <p:guide pos="3187"/>
        <p:guide pos="3573"/>
        <p:guide pos="4026"/>
        <p:guide pos="6046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2" d="100"/>
        <a:sy n="22" d="100"/>
      </p:scale>
      <p:origin x="0" y="0"/>
    </p:cViewPr>
  </p:sorterViewPr>
  <p:notesViewPr>
    <p:cSldViewPr showGuides="1">
      <p:cViewPr>
        <p:scale>
          <a:sx n="124" d="100"/>
          <a:sy n="124" d="100"/>
        </p:scale>
        <p:origin x="309" y="622"/>
      </p:cViewPr>
    </p:cSldViewPr>
  </p:notesViewPr>
  <p:gridSpacing cx="37063680" cy="3706368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handoutMaster" Target="handoutMasters/handoutMaster1.xml"/><Relationship Id="rId8" Type="http://schemas.openxmlformats.org/officeDocument/2006/relationships/slide" Target="slides/slide1.xml"/></Relationships>
</file>

<file path=ppt/handoutMasters/_rels/handout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AAAAABIEgAA0AIAABAAAAAmAAAACAAAAD+PAAAAAAAA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l">
              <a:defRPr lang="de-de" sz="1200" cap="none">
                <a:latin typeface="Franklin Gothic Book" pitchFamily="0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3" name="Datumsplatzhalter 2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AAAAAAuKgAA0AIAABAAAAAmAAAACAAAAD+P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388493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de-de" sz="1200" cap="none">
                <a:latin typeface="Franklin Gothic Book" pitchFamily="0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7B82ACE9-A796-D75A-D83A-510FE2742E04}" type="datetime1">
              <a:t>01.02.24</a:t>
            </a:fld>
          </a:p>
        </p:txBody>
      </p:sp>
      <p:sp>
        <p:nvSpPr>
          <p:cNvPr id="4" name="Fußzeilenplatzhalter 3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AAAAAG41AABIEgAAPjgAABAAAAAmAAAACAAAAL+P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868553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l">
              <a:defRPr lang="de-de" sz="1200" cap="none">
                <a:latin typeface="Franklin Gothic Book" pitchFamily="0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Foliennummernplatzhalter 4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u7OE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5hcAAG41AAAuKgAAPjgAABAAAAAmAAAACAAAAL+P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4930" y="868553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de-de" sz="1200" cap="none">
                <a:latin typeface="Franklin Gothic Book" pitchFamily="0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4776321A-54AA-23C4-E4CE-A2917C8012F7}" type="slidenum">
              <a:t>‹Nr.›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>
    <p:prHF dtFmt="0"/>
  </p:hf>
</p:handoutMaster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0AIAABAAAAAmAAAACAAAAL+fAAD//8EB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de-de" sz="1200" cap="none">
                <a:latin typeface="Arial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0AIAABAAAAAmAAAACAAAAL+fAAD//8EBMAAAABQAAAAAAAAAAAD//wAAAQAAAP//AAABAA=="/>
              </a:ext>
            </a:extLst>
          </p:cNvSpPr>
          <p:nvPr>
            <p:ph type="dt" idx="10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algn="r">
              <a:defRPr lang="de-de" sz="1200" cap="none">
                <a:latin typeface="Arial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4" name="Rectangle 4"/>
          <p:cNvSpPr>
            <a:spLocks noGrp="1" noChangeArrowheads="1"/>
            <a:extLst>
              <a:ext uri="smNativeData">
                <pr:smNativeData xmlns:pr="smNativeData" xmlns="smNativeData" val="SMDATA_16_b8jMZRMAAAAlAAAAZAAAAC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UAADgEAABUJAAAUBkAABAAAAAmAAAACAAAAAEPAAD//8EBMAAAABQAAAAAAAAAAAD//wAAAQAAAP//AAABAA=="/>
              </a:ext>
            </a:extLst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9525" cap="flat" cmpd="sng" algn="ctr">
            <a:solidFill>
              <a:srgbClr val="000000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Rectangle 5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A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BT4E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LgaAACQJAAACDQAABAAAAAmAAAACAAAAL8fAAD//8EBMAAAABQAAAAAAAAAAAD//wAAAQAAAP//AAABAA=="/>
              </a:ext>
            </a:extLst>
          </p:cNvSpPr>
          <p:nvPr>
            <p:ph type="body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de-de"/>
            </a:pPr>
            <a:r>
              <a:rPr cap="none" noProof="1"/>
              <a:t>Klicken Sie, um die Formate des </a:t>
            </a:r>
            <a:r>
              <a:rPr cap="none" noProof="1"/>
              <a:t>Vorlagentextes zu bearbeiten</a:t>
            </a:r>
            <a:endParaRPr cap="none" noProof="1"/>
          </a:p>
          <a:p>
            <a:pPr lvl="1">
              <a:defRPr lang="de-de"/>
            </a:pPr>
            <a:r>
              <a:rPr cap="none" noProof="1"/>
              <a:t>Zweite Ebene</a:t>
            </a:r>
            <a:endParaRPr cap="none" noProof="1"/>
          </a:p>
          <a:p>
            <a:pPr lvl="2">
              <a:defRPr lang="de-de"/>
            </a:pPr>
            <a:r>
              <a:rPr cap="none" noProof="1"/>
              <a:t>Dritte Ebene</a:t>
            </a:r>
            <a:endParaRPr cap="none" noProof="1"/>
          </a:p>
          <a:p>
            <a:pPr lvl="3">
              <a:defRPr lang="de-de"/>
            </a:pPr>
            <a:r>
              <a:rPr cap="none" noProof="1"/>
              <a:t>Vierte Ebene</a:t>
            </a:r>
            <a:endParaRPr cap="none" noProof="1"/>
          </a:p>
          <a:p>
            <a:pPr lvl="4">
              <a:defRPr lang="de-de"/>
            </a:pPr>
            <a:r>
              <a:rPr cap="none" noProof="1"/>
              <a:t>Fünfte Ebene</a:t>
            </a:r>
            <a:endParaRPr cap="none" noProof="1"/>
          </a:p>
        </p:txBody>
      </p:sp>
      <p:sp>
        <p:nvSpPr>
          <p:cNvPr id="6" name="Rectangle 6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FuSQKo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HA1AABIEgAAQDgAABAAAAAmAAAACAAAAL+fAAD//8EB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>
              <a:defRPr lang="de-de" sz="1200" cap="none">
                <a:latin typeface="Arial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7" name="Rectangle 7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CAAAAAAAAAAEAAABQAAAAAAAAAAAA4D8AAAAAAADgPwAAAAAAAOA/AAAAAAAA4D8AAAAAAADgPwAAAAAAAOA/AAAAAAAA4D8AAAAAAADgPwAAAAAAAOA/AAAAAAAA4D8CAAAAjAAAAAAAAAAAAAAAAMyZ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fL6WQ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L+fAAD//8EB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algn="r">
              <a:defRPr lang="de-de" sz="1200" cap="none">
                <a:latin typeface="Arial" pitchFamily="1" charset="0"/>
                <a:ea typeface="ＭＳ Ｐゴシック" pitchFamily="0" charset="0"/>
                <a:cs typeface="ＭＳ Ｐゴシック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15761946-08F8-23EF-B6CE-FEBA578040AB}" type="slidenum">
              <a:t>‹Nr.›</a:t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ＭＳ Ｐゴシック" pitchFamily="0" charset="0"/>
        <a:cs typeface="ＭＳ Ｐゴシック" pitchFamily="0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ＭＳ Ｐゴシック" pitchFamily="0" charset="0"/>
        <a:cs typeface="Times New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ＭＳ Ｐゴシック" pitchFamily="0" charset="0"/>
        <a:cs typeface="Times New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ＭＳ Ｐゴシック" pitchFamily="0" charset="0"/>
        <a:cs typeface="Times New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Times New Roman" pitchFamily="1" charset="0"/>
        <a:ea typeface="ＭＳ Ｐゴシック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lang="de-de"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1" charset="0"/>
        <a:ea typeface="Calibri" pitchFamily="1" charset="0"/>
        <a:cs typeface="Calibri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Relationship Id="rId3" Type="http://schemas.openxmlformats.org/officeDocument/2006/relationships/themeOverride" Target="../theme/themeOverr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b8jMZRMAAAAlAAAAZAAAAC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B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3AUAADgEAABUJAAAUBkAABAAAAAmAAAACAAAAL+fAAAAAAAAMAAAABQAAAAAAAAAAAD//wAAAQAAAP//AAABAA=="/>
              </a:ext>
            </a:extLst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UAALgaAACQJAAACDQAABAAAAAmAAAACAAAAAEPAAAAAAAAMAAAABQAAAAAAAAAAAD//wAAAQAAAP//AAABAA=="/>
              </a:ext>
            </a:extLst>
          </p:cNvSpPr>
          <p:nvPr>
            <p:ph type="body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b8jMZRMAAAAlAAAAZAAAAA0AAAAAkAAAAEgAAACQ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HA1AAAwKgAAQDgAABAAAAAmAAAACAAAAL+f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</p:spPr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 noChangeArrowheads="1"/>
            <a:extLst>
              <a:ext uri="smNativeData">
                <pr:smNativeData xmlns:pr="smNativeData" xmlns="smNativeData" val="SMDATA_16_b8jMZRMAAAAlAAAAEg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LEBAAALOwAAJAcAABAAAAAmAAAACAAAAD2BAAAAAAAAMAAAABQAAAAAAAAAAAD//wAAAQAAAP//AAABAA=="/>
              </a:ext>
            </a:extLst>
          </p:cNvSpPr>
          <p:nvPr>
            <p:ph type="title"/>
          </p:nvPr>
        </p:nvSpPr>
        <p:spPr>
          <a:xfrm>
            <a:off x="307975" y="274955"/>
            <a:ext cx="9290050" cy="885825"/>
          </a:xfrm>
          <a:prstGeom prst="rect">
            <a:avLst/>
          </a:prstGeom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>
              <a:defRPr lang="de-de" sz="3000" cap="none">
                <a:latin typeface="Marker Felt" pitchFamily="1" charset="0"/>
                <a:ea typeface="Marker Felt" pitchFamily="1" charset="0"/>
                <a:cs typeface="Marker Felt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 sz="3600" cap="none"/>
            </a:pPr>
            <a:r>
              <a:t>Mastertitelformat bearbeiten</a:t>
            </a:r>
          </a:p>
        </p:txBody>
      </p:sp>
      <p:sp>
        <p:nvSpPr>
          <p:cNvPr id="3" name="Inhaltsplatzhalter 2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gEAAM4HAAAEHgAAg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08610" y="1268730"/>
            <a:ext cx="4570730" cy="4827270"/>
          </a:xfrm>
        </p:spPr>
        <p:txBody>
          <a:bodyPr/>
          <a:lstStyle>
            <a:lvl1pPr>
              <a:defRPr lang="de-de" sz="18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lvl1pPr>
            <a:lvl2pPr>
              <a:defRPr lang="de-de" sz="16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lvl2pPr>
            <a:lvl3pPr>
              <a:defRPr lang="de-de" sz="14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lvl3pPr>
            <a:lvl4pPr>
              <a:defRPr lang="de-de" sz="12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lvl4pPr>
            <a:lvl5pPr marL="1069975" indent="-228600">
              <a:lnSpc>
                <a:spcPct val="90000"/>
              </a:lnSpc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200" cap="none">
                <a:latin typeface="Franklin Gothic Pro" pitchFamily="1" charset="0"/>
                <a:ea typeface="ＭＳ Ｐゴシック" pitchFamily="0" charset="0"/>
                <a:cs typeface="ＭＳ Ｐゴシック" pitchFamily="0" charset="0"/>
              </a:defRPr>
            </a:lvl5pPr>
            <a:lvl6pPr>
              <a:defRPr lang="de-de" sz="1800" cap="none"/>
            </a:lvl6pPr>
            <a:lvl7pPr>
              <a:defRPr lang="de-de" sz="1800" cap="none"/>
            </a:lvl7pPr>
            <a:lvl8pPr>
              <a:defRPr lang="de-de" sz="1800" cap="none"/>
            </a:lvl8pPr>
            <a:lvl9pPr>
              <a:defRPr lang="de-de" sz="18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4" name="Inhaltsplatzhalter 3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7B4AAM4HAAAKOwAAgC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026660" y="1268730"/>
            <a:ext cx="4570730" cy="4827270"/>
          </a:xfrm>
        </p:spPr>
        <p:txBody>
          <a:bodyPr/>
          <a:lstStyle>
            <a:lvl1pPr>
              <a:defRPr lang="de-de" sz="18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lvl1pPr>
            <a:lvl2pPr>
              <a:defRPr lang="de-de" sz="16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lvl2pPr>
            <a:lvl3pPr>
              <a:defRPr lang="de-de" sz="14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lvl3pPr>
            <a:lvl4pPr>
              <a:defRPr lang="de-de" sz="12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lvl4pPr>
            <a:lvl5pPr marL="1069975" indent="-228600">
              <a:lnSpc>
                <a:spcPct val="90000"/>
              </a:lnSpc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200" cap="none">
                <a:latin typeface="Franklin Gothic Pro" pitchFamily="1" charset="0"/>
                <a:ea typeface="ＭＳ Ｐゴシック" pitchFamily="0" charset="0"/>
                <a:cs typeface="ＭＳ Ｐゴシック" pitchFamily="0" charset="0"/>
              </a:defRPr>
            </a:lvl5pPr>
            <a:lvl6pPr>
              <a:defRPr lang="de-de" sz="1800" cap="none"/>
            </a:lvl6pPr>
            <a:lvl7pPr>
              <a:defRPr lang="de-de" sz="1800" cap="none"/>
            </a:lvl7pPr>
            <a:lvl8pPr>
              <a:defRPr lang="de-de" sz="1800" cap="none"/>
            </a:lvl8pPr>
            <a:lvl9pPr>
              <a:defRPr lang="de-de" sz="1800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lnSpc>
                <a:spcPct val="90000"/>
              </a:lnSpc>
              <a:defRPr lang="de-de"/>
            </a:pPr>
            <a:r>
              <a:t>Fifth level</a:t>
            </a:r>
          </a:p>
        </p:txBody>
      </p:sp>
      <p:sp>
        <p:nvSpPr>
          <p:cNvPr id="5" name="Rectangle 14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C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>
            <a:lvl1pPr>
              <a:defRPr lang="de-de" cap="none">
                <a:latin typeface="Franklin Gothic Pro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6" name="Rectangle 15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HAmAAC1KgAAQCkAABAAAAAmAAAACAAAAAG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07975" y="6248400"/>
            <a:ext cx="6634480" cy="457200"/>
          </a:xfrm>
          <a:ln>
            <a:noFill/>
          </a:ln>
        </p:spPr>
        <p:txBody>
          <a:bodyPr/>
          <a:lstStyle>
            <a:lvl1pPr>
              <a:defRPr lang="de-de" cap="none">
                <a:latin typeface="Franklin Gothic Pro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DyQ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en-us" sz="1000" cap="none">
                <a:solidFill>
                  <a:schemeClr val="tx1"/>
                </a:solidFill>
                <a:latin typeface="Franklin Gothic Pro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en-us"/>
            </a:pPr>
            <a:fld id="{5B659153-1DB6-3067-F8DD-EB32DF930EBE}" type="slidenum">
              <a:t>{Nr.}</a:t>
            </a:fld>
          </a:p>
        </p:txBody>
      </p:sp>
    </p:spTree>
  </p:cSld>
  <p:clrMapOvr>
    <a:masterClrMapping/>
  </p:clrMapOvr>
  <p:hf hdr="0" ftr="0" dt="0">
    <p:prHF dtFmt="0"/>
  </p:hf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2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M4HAAALOwAAgCU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07975" y="1268730"/>
            <a:ext cx="9290050" cy="4827270"/>
          </a:xfrm>
        </p:spPr>
        <p:txBody>
          <a:bodyPr/>
          <a:lstStyle>
            <a:lvl1pPr>
              <a:defRPr lang="de-de" sz="1800" cap="none"/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 marL="1080135" indent="-215900">
              <a:lnSpc>
                <a:spcPct val="90000"/>
              </a:lnSpc>
              <a:buFont typeface="Wingdings" pitchFamily="0" charset="0"/>
              <a:buChar char="v"/>
              <p:prBullet>
                <a:buChar char="v">
                  <a:rPr lang="de-de" cap="none">
                    <a:latin typeface="Wingdings" pitchFamily="0" charset="0"/>
                    <a:ea typeface="Wingdings" pitchFamily="0" charset="0"/>
                    <a:cs typeface="Wingdings" pitchFamily="0" charset="0"/>
                  </a:rPr>
                </a:buChar>
              </p:prBullet>
              <a:defRPr lang="de-de" sz="1400" cap="none">
                <a:latin typeface="Franklin Gothic Pro" pitchFamily="1" charset="0"/>
                <a:ea typeface="ＭＳ Ｐゴシック" pitchFamily="0" charset="0"/>
                <a:cs typeface="ＭＳ Ｐゴシック" pitchFamily="0" charset="0"/>
              </a:defRPr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  <a:p>
            <a:pPr lvl="4">
              <a:defRPr lang="de-de"/>
            </a:pPr>
            <a:r>
              <a:t>Fifth level</a:t>
            </a:r>
          </a:p>
        </p:txBody>
      </p:sp>
      <p:sp>
        <p:nvSpPr>
          <p:cNvPr id="3" name="Rectangle 14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Rectangle 15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p5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HAmAAC1KgAAQCkAABAAAAAmAAAACAAAAAE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07975" y="6248400"/>
            <a:ext cx="6634480" cy="457200"/>
          </a:xfrm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5" name="Slide Number Placeholder 5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DyQ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cap="none">
                <a:solidFill>
                  <a:schemeClr val="tx1"/>
                </a:solidFill>
                <a:latin typeface="Maiandra GD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6C75D006-4881-2026-CFCD-BE739E8339EB}" type="slidenum">
              <a:rPr lang="en-us" cap="none"/>
              <a:t>{Nr.}</a:t>
            </a:fld>
            <a:endParaRPr lang="en-us" cap="none"/>
          </a:p>
        </p:txBody>
      </p:sp>
      <p:sp>
        <p:nvSpPr>
          <p:cNvPr id="6" name="Folientitel1"/>
          <p:cNvSpPr txBox="1">
            <a:spLocks noGrp="1" noChangeArrowheads="1"/>
            <a:extLst>
              <a:ext uri="smNativeData">
                <pr:smNativeData xmlns:pr="smNativeData" xmlns="smNativeData" val="SMDATA_16_b8jMZRMAAAAlAAAAEgAAAA8AAAAAAAAAAEgAAAAAAAAAS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MQBAAALOwAAJAcAABAAAAAmAAAACAAAAAGBAAAAAAAAMAAAABQAAAAAAAAAAAD//wAAAQAAAP//AAABAA=="/>
              </a:ext>
            </a:extLst>
          </p:cNvSpPr>
          <p:nvPr>
            <p:ph type="title"/>
          </p:nvPr>
        </p:nvSpPr>
        <p:spPr>
          <a:xfrm>
            <a:off x="307975" y="287020"/>
            <a:ext cx="9290050" cy="873760"/>
          </a:xfrm>
          <a:prstGeom prst="rect">
            <a:avLst/>
          </a:prstGeom>
        </p:spPr>
        <p:txBody>
          <a:bodyPr/>
          <a:lstStyle>
            <a:lvl1pPr>
              <a:defRPr lang="de-de" sz="3000" cap="none">
                <a:latin typeface="Marker Felt" pitchFamily="1" charset="0"/>
                <a:ea typeface="Marker Felt" pitchFamily="1" charset="0"/>
                <a:cs typeface="Marker Felt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</p:spTree>
  </p:cSld>
  <p:clrMapOvr>
    <a:masterClrMapping/>
  </p:clrMapOvr>
  <p:hf hdr="0" ftr="0" dt="0">
    <p:prHF dtFmt="0"/>
  </p:hf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Manschkerl">
    <p:bg>
      <p:bgPr>
        <a:solidFill>
          <a:srgbClr val="E0F3F3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ild 6" descr="Manschkerl.jpg"/>
          <p:cNvPicPr>
            <a:picLocks noChangeAspect="1"/>
            <a:extLst>
              <a:ext uri="smNativeData">
                <pr:smNativeData xmlns:pr="smNativeData" xmlns="smNativeData" val="SMDATA_18_b8jMZRMAAAAlAAAAEQAAAC0AAAAAkAAAAEgAAACQ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AAAAAGQAAACdnZ0ACgAAACIAAAAYAAAAAAAAAAAAAAAAAAAAAAAAAAAAAAAAAAAAJAAAACQAAAAAAAAABwAAAAAAAAAAAAAAAAAAAAAAAAAAAAAAAAAAAH9/fwAlAAAAWAAAAAAAAAAAAAAAAAAAAAAAAAAAAAAAAAAAAAAAAAAAAAAAAAAAAAAAAAAAAAAAPwAAAAAAAACghgEAAAAAAAAAAAAAAAAADAAAAAEAAAAAAAAAAAAAAAAAAAAfAAAAVAAAAKLIFgX///8BAAAAAAAAAAAAAAAAAAAAAAAAAAAAAAAAAAAAAAAAAAAAAAACf39/ALvArAPMzMwAwMD/AJ2dnQAAAAAAAAAAAAAAAAD///8AAAAAACEAAAAYAAAAFAAAAIgOAAB8BAAAaC4AAPQiAAAQAAAAJgAAAAgAAAD//////////zAAAAAUAAAAAAAAAAAA//8AAAEAAAD//wAAAQA="/>
              </a:ext>
            </a:extLst>
          </p:cNvPicPr>
          <p:nvPr/>
        </p:nvPicPr>
        <p:blipFill>
          <a:blip r:embed="rId2">
            <a:duotone>
              <a:prstClr val="black"/>
              <a:srgbClr val="9D9D9D">
                <a:tint val="40000"/>
                <a:satMod val="400000"/>
              </a:srgbClr>
            </a:duotone>
          </a:blip>
          <a:stretch>
            <a:fillRect/>
          </a:stretch>
        </p:blipFill>
        <p:spPr>
          <a:xfrm>
            <a:off x="2362200" y="728980"/>
            <a:ext cx="5181600" cy="49530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3" name="Titel 1"/>
          <p:cNvSpPr txBox="1">
            <a:spLocks noGrp="1" noChangeArrowheads="1"/>
            <a:extLst>
              <a:ext uri="smNativeData">
                <pr:smNativeData xmlns:pr="smNativeData" xmlns="smNativeData" val="SMDATA_16_b8jMZRMAAAAlAAAAEgAAAA0AAAAAAAAAAEoAAAAAAAAASg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P///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BwbAAALOwAAiCUAABAAAAAmAAAACAAAAL2BAAAAAAAAMAAAABQAAAAAAAAAAAD//wAAAQAAAP//AAABAA=="/>
              </a:ext>
            </a:extLst>
          </p:cNvSpPr>
          <p:nvPr>
            <p:ph type="title"/>
          </p:nvPr>
        </p:nvSpPr>
        <p:spPr>
          <a:xfrm>
            <a:off x="307975" y="4406900"/>
            <a:ext cx="9290050" cy="1694180"/>
          </a:xfrm>
          <a:prstGeom prst="rect">
            <a:avLst/>
          </a:prstGeom>
        </p:spPr>
        <p:txBody>
          <a:bodyPr vert="horz" wrap="square" lIns="0" tIns="46990" rIns="0" bIns="46990" numCol="1" spcCol="215900" anchor="t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580"/>
              </a:spcBef>
              <a:defRPr lang="de-de" sz="3600" b="1" cap="all">
                <a:latin typeface="Marker Felt" pitchFamily="1" charset="0"/>
                <a:ea typeface="Marker Felt" pitchFamily="1" charset="0"/>
                <a:cs typeface="Marker Felt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4" name="Textplatzhalter 2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OIRAAALOw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307975" y="2907030"/>
            <a:ext cx="9290050" cy="1499870"/>
          </a:xfrm>
        </p:spPr>
        <p:txBody>
          <a:bodyPr vert="horz" wrap="square" lIns="0" tIns="45720" rIns="0" bIns="45720" numCol="1" spcCol="215900" anchor="b">
            <a:prstTxWarp prst="textNoShape">
              <a:avLst/>
            </a:prstTxWarp>
          </a:bodyPr>
          <a:lstStyle>
            <a:lvl1pPr marL="0" indent="0">
              <a:lnSpc>
                <a:spcPct val="90000"/>
              </a:lnSpc>
              <a:spcBef>
                <a:spcPts val="580"/>
              </a:spcBef>
              <a:buNone/>
              <p:prBullet>
                <a:buNone/>
              </p:prBullet>
              <a:defRPr lang="de-de" sz="2400" cap="none"/>
            </a:lvl1pPr>
            <a:lvl2pPr marL="457200" indent="0">
              <a:buNone/>
              <p:prBullet>
                <a:buNone/>
              </p:prBullet>
              <a:defRPr lang="de-de" sz="1800" cap="none"/>
            </a:lvl2pPr>
            <a:lvl3pPr marL="914400" indent="0">
              <a:buNone/>
              <p:prBullet>
                <a:buNone/>
              </p:prBullet>
              <a:defRPr lang="de-de" sz="1600" cap="none"/>
            </a:lvl3pPr>
            <a:lvl4pPr marL="1371600" indent="0">
              <a:buNone/>
              <p:prBullet>
                <a:buNone/>
              </p:prBullet>
              <a:defRPr lang="de-de" sz="1400" cap="none"/>
            </a:lvl4pPr>
            <a:lvl5pPr marL="1828800" indent="0">
              <a:buNone/>
              <p:prBullet>
                <a:buNone/>
              </p:prBullet>
              <a:defRPr lang="de-de" sz="1400" cap="none"/>
            </a:lvl5pPr>
            <a:lvl6pPr marL="2286000" indent="0">
              <a:buNone/>
              <p:prBullet>
                <a:buNone/>
              </p:prBullet>
              <a:defRPr lang="de-de" sz="1400" cap="none"/>
            </a:lvl6pPr>
            <a:lvl7pPr marL="2743200" indent="0">
              <a:buNone/>
              <p:prBullet>
                <a:buNone/>
              </p:prBullet>
              <a:defRPr lang="de-de" sz="1400" cap="none"/>
            </a:lvl7pPr>
            <a:lvl8pPr marL="3200400" indent="0">
              <a:buNone/>
              <p:prBullet>
                <a:buNone/>
              </p:prBullet>
              <a:defRPr lang="de-de" sz="1400" cap="none"/>
            </a:lvl8pPr>
            <a:lvl9pPr marL="3657600" indent="0">
              <a:buNone/>
              <p:prBullet>
                <a:buNone/>
              </p:prBullet>
              <a:defRPr lang="de-de" sz="14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5" name="Rectangle 14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BACA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6" name="Rectangle 15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BACA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HAmAAC1KgAAQCkAABAAAAAmAAAACAAAAAE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07975" y="6248400"/>
            <a:ext cx="6634480" cy="457200"/>
          </a:xfrm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7" name="Slide Number Placeholder 5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DyQ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cap="none">
                <a:solidFill>
                  <a:schemeClr val="tx1"/>
                </a:solidFill>
                <a:latin typeface="Maiandra GD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0C5D7322-6CE1-0885-AFE5-9AD03DAB59CF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 type="title" preserve="1">
  <p:cSld name="Titel_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Grp="1" noChangeArrowheads="1"/>
            <a:extLst>
              <a:ext uri="smNativeData">
                <pr:smNativeData xmlns:pr="smNativeData" xmlns="smNativeData" val="SMDATA_16_b8jMZRMAAAAlAAAAEgAAAA0AAAAAAAAAAEoAAAAAAAAASg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O4RAAALOwAAHhsAABAAAAAmAAAACAAAAL2RAAB/AAAAMAAAABQAAAAAAAAAAAD//wAAAQAAAP//AAABAA=="/>
              </a:ext>
            </a:extLst>
          </p:cNvSpPr>
          <p:nvPr>
            <p:ph type="ctrTitle"/>
          </p:nvPr>
        </p:nvSpPr>
        <p:spPr>
          <a:xfrm>
            <a:off x="307975" y="2914650"/>
            <a:ext cx="9290050" cy="1493520"/>
          </a:xfrm>
          <a:prstGeom prst="rect">
            <a:avLst/>
          </a:prstGeom>
          <a:noFill/>
        </p:spPr>
        <p:txBody>
          <a:bodyPr vert="horz" wrap="square" lIns="0" tIns="46990" rIns="0" bIns="46990" numCol="1" spcCol="215900" anchor="b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580"/>
              </a:spcBef>
              <a:defRPr sz="2400" b="1" cap="none" noProof="1">
                <a:latin typeface="Franklin Gothic Pro" pitchFamily="1" charset="0"/>
                <a:ea typeface="Marker Felt" pitchFamily="1" charset="0"/>
                <a:cs typeface="Marker Felt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noProof="1"/>
            </a:pPr>
            <a:r>
              <a:t>Mastertextformat bearbeiten</a:t>
            </a:r>
          </a:p>
        </p:txBody>
      </p:sp>
      <p:sp>
        <p:nvSpPr>
          <p:cNvPr id="3" name="Rectangle 3"/>
          <p:cNvSpPr>
            <a:spLocks noGrp="1" noChangeArrowheads="1"/>
            <a:extLst>
              <a:ext uri="smNativeData">
                <pr:smNativeData xmlns:pr="smNativeData" xmlns="smNativeData" val="SMDATA_16_b8jMZRMAAAAlAAAAZAAAAA0AAAAAAAAAAEoAAAAAAAAASg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FBpCI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gEAAB4bAAAMOwAAiCUAABAAAAAmAAAACAAAAD2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308610" y="4408170"/>
            <a:ext cx="9290050" cy="1692910"/>
          </a:xfrm>
        </p:spPr>
        <p:txBody>
          <a:bodyPr vert="horz" wrap="square" lIns="0" tIns="46990" rIns="0" bIns="46990" numCol="1" spcCol="215900" anchor="t">
            <a:prstTxWarp prst="textNoShape">
              <a:avLst/>
            </a:prstTxWarp>
          </a:bodyPr>
          <a:lstStyle>
            <a:lvl1pPr marL="0" indent="0" algn="l">
              <a:lnSpc>
                <a:spcPct val="90000"/>
              </a:lnSpc>
              <a:spcBef>
                <a:spcPts val="580"/>
              </a:spcBef>
              <a:defRPr sz="3600" cap="none" noProof="1">
                <a:latin typeface="Marker Felt" pitchFamily="1" charset="0"/>
                <a:ea typeface="Franklin Gothic Pro" pitchFamily="1" charset="0"/>
                <a:cs typeface="Franklin Gothic Pro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noProof="1"/>
            </a:pPr>
            <a:r>
              <a:t>MASTERTITELFORMAT BEARBEITEN</a:t>
            </a:r>
          </a:p>
        </p:txBody>
      </p:sp>
      <p:sp>
        <p:nvSpPr>
          <p:cNvPr id="4" name="ZeitstempelBereich1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WisAAEwmAABVOAAAsycAABAAAAAmAAAACAAAAAEAAAAAAAAAMAAAABQAAAAAAAAAAAD//wAAAQAAAP//AAABAA=="/>
              </a:ext>
            </a:extLst>
          </p:cNvSpPr>
          <p:nvPr>
            <p:ph type="dt" sz="quarter" idx="10"/>
          </p:nvPr>
        </p:nvSpPr>
        <p:spPr>
          <a:xfrm>
            <a:off x="7047230" y="6225540"/>
            <a:ext cx="2110105" cy="227965"/>
          </a:xfr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5" name="FußzeilenBereich1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EwmAADAKgAAMSkAABAAAAAmAAAACAAAAAEAAAAAAA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07975" y="6225540"/>
            <a:ext cx="6641465" cy="470535"/>
          </a:xfrm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nummerBereich1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P4B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xzgAAEwmAAALOwAAoicAABAgAAAmAAAACAAAAAEA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9229725" y="6225540"/>
            <a:ext cx="368300" cy="217170"/>
          </a:xfrm>
        </p:spPr>
        <p:txBody>
          <a:bodyPr/>
          <a:lstStyle/>
          <a:p>
            <a:pPr>
              <a:defRPr lang="de-de"/>
            </a:pPr>
            <a:fld id="{1EBC93A4-EAF3-E965-BD04-1C30DD4A4B49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Titel_gn">
    <p:bg>
      <p:bgPr>
        <a:solidFill>
          <a:srgbClr val="E0F3F3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 noChangeArrowheads="1"/>
            <a:extLst>
              <a:ext uri="smNativeData">
                <pr:smNativeData xmlns:pr="smNativeData" xmlns="smNativeData" val="SMDATA_16_b8jMZRMAAAAlAAAAEgAAAA0AAAAAAAAAAEoAAAAAAAAASg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BwbAAALOwAAiCUAABAAAAAmAAAACAAAAD2BAAAAAAAAMAAAABQAAAAAAAAAAAD//wAAAQAAAP//AAABAA=="/>
              </a:ext>
            </a:extLst>
          </p:cNvSpPr>
          <p:nvPr>
            <p:ph type="title"/>
          </p:nvPr>
        </p:nvSpPr>
        <p:spPr>
          <a:xfrm>
            <a:off x="307975" y="4406900"/>
            <a:ext cx="9290050" cy="1694180"/>
          </a:xfrm>
          <a:prstGeom prst="rect">
            <a:avLst/>
          </a:prstGeom>
        </p:spPr>
        <p:txBody>
          <a:bodyPr vert="horz" wrap="square" lIns="0" tIns="46990" rIns="0" bIns="46990" numCol="1" spcCol="215900" anchor="ctr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580"/>
              </a:spcBef>
              <a:defRPr lang="de-de" sz="3600" b="1" cap="all">
                <a:latin typeface="Marker Felt" pitchFamily="1" charset="0"/>
                <a:ea typeface="Marker Felt" pitchFamily="1" charset="0"/>
                <a:cs typeface="Marker Felt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YAB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OIRAAALOw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307975" y="2907030"/>
            <a:ext cx="9290050" cy="1499870"/>
          </a:xfrm>
        </p:spPr>
        <p:txBody>
          <a:bodyPr vert="horz" wrap="square" lIns="0" tIns="45720" rIns="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lang="de-de" sz="2400" cap="none"/>
            </a:lvl1pPr>
            <a:lvl2pPr marL="457200" indent="0">
              <a:buNone/>
              <p:prBullet>
                <a:buNone/>
              </p:prBullet>
              <a:defRPr lang="de-de" sz="1800" cap="none"/>
            </a:lvl2pPr>
            <a:lvl3pPr marL="914400" indent="0">
              <a:buNone/>
              <p:prBullet>
                <a:buNone/>
              </p:prBullet>
              <a:defRPr lang="de-de" sz="1600" cap="none"/>
            </a:lvl3pPr>
            <a:lvl4pPr marL="1371600" indent="0">
              <a:buNone/>
              <p:prBullet>
                <a:buNone/>
              </p:prBullet>
              <a:defRPr lang="de-de" sz="1400" cap="none"/>
            </a:lvl4pPr>
            <a:lvl5pPr marL="1828800" indent="0">
              <a:buNone/>
              <p:prBullet>
                <a:buNone/>
              </p:prBullet>
              <a:defRPr lang="de-de" sz="1400" cap="none"/>
            </a:lvl5pPr>
            <a:lvl6pPr marL="2286000" indent="0">
              <a:buNone/>
              <p:prBullet>
                <a:buNone/>
              </p:prBullet>
              <a:defRPr lang="de-de" sz="1400" cap="none"/>
            </a:lvl6pPr>
            <a:lvl7pPr marL="2743200" indent="0">
              <a:buNone/>
              <p:prBullet>
                <a:buNone/>
              </p:prBullet>
              <a:defRPr lang="de-de" sz="1400" cap="none"/>
            </a:lvl7pPr>
            <a:lvl8pPr marL="3200400" indent="0">
              <a:buNone/>
              <p:prBullet>
                <a:buNone/>
              </p:prBullet>
              <a:defRPr lang="de-de" sz="1400" cap="none"/>
            </a:lvl8pPr>
            <a:lvl9pPr marL="3657600" indent="0">
              <a:buNone/>
              <p:prBullet>
                <a:buNone/>
              </p:prBullet>
              <a:defRPr lang="de-de" sz="14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Rectangle 14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F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5" name="Rectangle 15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Fbg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HAmAAC1KgAAQCkAABAAAAAmAAAACAAAAAE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07975" y="6248400"/>
            <a:ext cx="6634480" cy="457200"/>
          </a:xfrm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DyQ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cap="none">
                <a:solidFill>
                  <a:schemeClr val="tx1"/>
                </a:solidFill>
                <a:latin typeface="Maiandra GD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4775D407-49AA-2022-E4CD-BF779A8312EA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Titel_ge">
    <p:bg>
      <p:bgPr>
        <a:solidFill>
          <a:srgbClr val="FFF9D5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 noChangeArrowheads="1"/>
            <a:extLst>
              <a:ext uri="smNativeData">
                <pr:smNativeData xmlns:pr="smNativeData" xmlns="smNativeData" val="SMDATA_16_b8jMZRMAAAAlAAAAEgAAAA0AAAAAAAAAAEoAAAAAAAAASg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BwbAAALOwAAiCUAABAAAAAmAAAACAAAAD2BAAAAAAAAMAAAABQAAAAAAAAAAAD//wAAAQAAAP//AAABAA=="/>
              </a:ext>
            </a:extLst>
          </p:cNvSpPr>
          <p:nvPr>
            <p:ph type="title"/>
          </p:nvPr>
        </p:nvSpPr>
        <p:spPr>
          <a:xfrm>
            <a:off x="307975" y="4406900"/>
            <a:ext cx="9290050" cy="1694180"/>
          </a:xfrm>
          <a:prstGeom prst="rect">
            <a:avLst/>
          </a:prstGeom>
        </p:spPr>
        <p:txBody>
          <a:bodyPr vert="horz" wrap="square" lIns="0" tIns="46990" rIns="0" bIns="46990" numCol="1" spcCol="215900" anchor="ctr">
            <a:prstTxWarp prst="textNoShape">
              <a:avLst/>
            </a:prstTxWarp>
          </a:bodyPr>
          <a:lstStyle>
            <a:lvl1pPr algn="l">
              <a:lnSpc>
                <a:spcPct val="90000"/>
              </a:lnSpc>
              <a:spcBef>
                <a:spcPts val="580"/>
              </a:spcBef>
              <a:defRPr lang="de-de" sz="3600" b="1" cap="all">
                <a:latin typeface="Marker Felt" pitchFamily="1" charset="0"/>
                <a:ea typeface="Marker Felt" pitchFamily="1" charset="0"/>
                <a:cs typeface="Marker Felt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r>
              <a:t>Mastertitelformat bearbeiten</a:t>
            </a:r>
          </a:p>
        </p:txBody>
      </p:sp>
      <p:sp>
        <p:nvSpPr>
          <p:cNvPr id="3" name="Textplatzhalter 2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OIRAAALOwAAHBs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307975" y="2907030"/>
            <a:ext cx="9290050" cy="1499870"/>
          </a:xfrm>
        </p:spPr>
        <p:txBody>
          <a:bodyPr vert="horz" wrap="square" lIns="0" tIns="45720" rIns="0" bIns="45720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lang="de-de" sz="2400" cap="none"/>
            </a:lvl1pPr>
            <a:lvl2pPr marL="457200" indent="0">
              <a:buNone/>
              <p:prBullet>
                <a:buNone/>
              </p:prBullet>
              <a:defRPr lang="de-de" sz="1800" cap="none"/>
            </a:lvl2pPr>
            <a:lvl3pPr marL="914400" indent="0">
              <a:buNone/>
              <p:prBullet>
                <a:buNone/>
              </p:prBullet>
              <a:defRPr lang="de-de" sz="1600" cap="none"/>
            </a:lvl3pPr>
            <a:lvl4pPr marL="1371600" indent="0">
              <a:buNone/>
              <p:prBullet>
                <a:buNone/>
              </p:prBullet>
              <a:defRPr lang="de-de" sz="1400" cap="none"/>
            </a:lvl4pPr>
            <a:lvl5pPr marL="1828800" indent="0">
              <a:buNone/>
              <p:prBullet>
                <a:buNone/>
              </p:prBullet>
              <a:defRPr lang="de-de" sz="1400" cap="none"/>
            </a:lvl5pPr>
            <a:lvl6pPr marL="2286000" indent="0">
              <a:buNone/>
              <p:prBullet>
                <a:buNone/>
              </p:prBullet>
              <a:defRPr lang="de-de" sz="1400" cap="none"/>
            </a:lvl6pPr>
            <a:lvl7pPr marL="2743200" indent="0">
              <a:buNone/>
              <p:prBullet>
                <a:buNone/>
              </p:prBullet>
              <a:defRPr lang="de-de" sz="1400" cap="none"/>
            </a:lvl7pPr>
            <a:lvl8pPr marL="3200400" indent="0">
              <a:buNone/>
              <p:prBullet>
                <a:buNone/>
              </p:prBullet>
              <a:defRPr lang="de-de" sz="1400" cap="none"/>
            </a:lvl8pPr>
            <a:lvl9pPr marL="3657600" indent="0">
              <a:buNone/>
              <p:prBullet>
                <a:buNone/>
              </p:prBullet>
              <a:defRPr lang="de-de" sz="1400" cap="none"/>
            </a:lvl9pPr>
          </a:lstStyle>
          <a:p>
            <a:pPr>
              <a:defRPr lang="de-de"/>
            </a:pPr>
            <a:r>
              <a:t>Mastertextformat bearbeiten</a:t>
            </a:r>
          </a:p>
        </p:txBody>
      </p:sp>
      <p:sp>
        <p:nvSpPr>
          <p:cNvPr id="4" name="Rectangle 14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5" name="Rectangle 15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BPGkr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HAmAAC1KgAAQCkAABAAAAAmAAAACAAAAAE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07975" y="6248400"/>
            <a:ext cx="6634480" cy="457200"/>
          </a:xfrm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DxhOn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DyQ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cap="none">
                <a:solidFill>
                  <a:schemeClr val="tx1"/>
                </a:solidFill>
                <a:latin typeface="Maiandra GD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15B782B0-FEF8-E274-B60F-0821CC41405D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Titel &amp; Fu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 txBox="1">
            <a:spLocks noGrp="1" noChangeArrowheads="1"/>
            <a:extLst>
              <a:ext uri="smNativeData">
                <pr:smNativeData xmlns:pr="smNativeData" xmlns="smNativeData" val="SMDATA_16_b8jMZRMAAAAlAAAAEg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LEBAAALOwAAJAcAABAAAAAmAAAACAAAAD2BAAAAAAAAMAAAABQAAAAAAAAAAAD//wAAAQAAAP//AAABAA=="/>
              </a:ext>
            </a:extLst>
          </p:cNvSpPr>
          <p:nvPr>
            <p:ph type="title"/>
          </p:nvPr>
        </p:nvSpPr>
        <p:spPr>
          <a:xfrm>
            <a:off x="307975" y="274955"/>
            <a:ext cx="9290050" cy="885825"/>
          </a:xfrm>
          <a:prstGeom prst="rect">
            <a:avLst/>
          </a:prstGeom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>
              <a:defRPr lang="de-de" cap="none">
                <a:latin typeface="Marker Felt" pitchFamily="1" charset="0"/>
                <a:ea typeface="Marker Felt" pitchFamily="1" charset="0"/>
                <a:cs typeface="Marker Felt" pitchFamily="1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 sz="3000" cap="none"/>
            </a:pPr>
            <a:r>
              <a:t>Mastertitelformat bearbeiten</a:t>
            </a:r>
          </a:p>
        </p:txBody>
      </p:sp>
      <p:sp>
        <p:nvSpPr>
          <p:cNvPr id="3" name="Rectangle 14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Rectangle 15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HAmAAC1KgAAQCkAABAAAAAmAAAACAAAAAE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07975" y="6248400"/>
            <a:ext cx="6634480" cy="457200"/>
          </a:xfrm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5" name="Slide Number Placeholder 5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YAB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DyQ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cap="none">
                <a:solidFill>
                  <a:schemeClr val="tx1"/>
                </a:solidFill>
                <a:latin typeface="Maiandra GD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5911F23E-70B4-4404-FAA9-8651BCE70CD3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Fu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CAHwAAMAAAABQAAAAAAAAAAAD//wAAAQAAAP//AAABAA=="/>
              </a:ext>
            </a:extLst>
          </p:cNvSpPr>
          <p:nvPr>
            <p:ph type="dt" sz="half" idx="10"/>
          </p:nvPr>
        </p:nvSpPr>
        <p:spPr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3" name="Rectangle 15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MjTtU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HAmAAC1KgAAQCkAABAAAAAmAAAACAAAAAEAAACAHwAAMAAAABQAAAAAAAAAAAD//wAAAQAAAP//AAABAA=="/>
              </a:ext>
            </a:extLst>
          </p:cNvSpPr>
          <p:nvPr>
            <p:ph type="ftr" sz="quarter" idx="11"/>
          </p:nvPr>
        </p:nvSpPr>
        <p:spPr>
          <a:xfrm>
            <a:off x="307975" y="6248400"/>
            <a:ext cx="6634480" cy="457200"/>
          </a:xfrm>
          <a:ln>
            <a:noFill/>
          </a:ln>
        </p:spPr>
        <p:txBody>
          <a:bodyPr/>
          <a:lstStyle/>
          <a:p>
            <a:pPr>
              <a:defRPr lang="de-de"/>
            </a:pPr>
          </a:p>
        </p:txBody>
      </p:sp>
      <p:sp>
        <p:nvSpPr>
          <p:cNvPr id="4" name="Slide Number Placeholder 5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DyQ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cap="none">
                <a:solidFill>
                  <a:schemeClr val="tx1"/>
                </a:solidFill>
                <a:latin typeface="Maiandra GD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5F470A27-69B2-12FC-FCFF-9FA944B10ACA}" type="slidenum">
              <a:rPr lang="en-us" cap="none"/>
              <a:t>{Nr.}</a:t>
            </a:fld>
            <a:endParaRPr lang="en-us" cap="none"/>
          </a:p>
        </p:txBody>
      </p:sp>
    </p:spTree>
  </p:cSld>
  <p:clrMapOvr>
    <a:masterClrMapping/>
  </p:clrMapOvr>
  <p:hf hdr="0" ftr="0" dt="0">
    <p:prHF dtFmt="0"/>
  </p:hf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MwHAAALOwAAgCUAABAAAAAmAAAACAAAAL8fAAD//8EBMAAAABQAAAAAAAAAAAD//wAAAQAAAP//AAABAA=="/>
              </a:ext>
            </a:extLst>
          </p:cNvSpPr>
          <p:nvPr>
            <p:ph type="body" idx="1"/>
          </p:nvPr>
        </p:nvSpPr>
        <p:spPr>
          <a:xfrm>
            <a:off x="307975" y="1267460"/>
            <a:ext cx="9290050" cy="48285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t">
            <a:prstTxWarp prst="textNoShape">
              <a:avLst/>
            </a:prstTxWarp>
          </a:bodyPr>
          <a:lstStyle/>
          <a:p>
            <a:pPr>
              <a:defRPr lang="de-de" sz="1800" cap="none"/>
            </a:pPr>
            <a:r>
              <a:t>Mastertextformat bearbeiten</a:t>
            </a:r>
          </a:p>
          <a:p>
            <a:pPr lvl="1">
              <a:defRPr lang="de-de"/>
            </a:pPr>
            <a:r>
              <a:t>Second level</a:t>
            </a:r>
          </a:p>
          <a:p>
            <a:pPr lvl="2">
              <a:defRPr lang="de-de"/>
            </a:pPr>
            <a:r>
              <a:t>Third level</a:t>
            </a:r>
          </a:p>
          <a:p>
            <a:pPr lvl="3">
              <a:defRPr lang="de-de"/>
            </a:pPr>
            <a:r>
              <a:t>Fourth level</a:t>
            </a:r>
          </a:p>
        </p:txBody>
      </p:sp>
      <p:sp>
        <p:nvSpPr>
          <p:cNvPr id="3" name="Rectangle 14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GFsPSI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L+fAAD//8EBMAAAABQAAAAAAAAAAAD//wAAAQAAAP//AAABAA=="/>
              </a:ext>
            </a:extLst>
          </p:cNvSpPr>
          <p:nvPr>
            <p:ph type="dt" sz="half" idx="2"/>
          </p:nvPr>
        </p:nvSpPr>
        <p:spPr>
          <a:xfrm>
            <a:off x="7041515" y="6237605"/>
            <a:ext cx="212344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0" rIns="0" bIns="0" numCol="1" spcCol="215900" anchor="ctr">
            <a:prstTxWarp prst="textNoShape">
              <a:avLst/>
            </a:prstTxWarp>
          </a:bodyPr>
          <a:lstStyle>
            <a:lvl1pPr defTabSz="457200">
              <a:tabLst>
                <a:tab pos="1974850" algn="r"/>
              </a:tabLst>
              <a:defRPr lang="de-de" sz="1000" cap="none">
                <a:latin typeface="Franklin Gothic Pro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4" name="Rectangle 15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GluZy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EwmAAC1KgAAQCkAABAAAAAmAAAACAAAAL+fAAD//8EBMAAAABQAAAAAAAAAAAD//wAAAQAAAP//AAABAA=="/>
              </a:ext>
            </a:extLst>
          </p:cNvSpPr>
          <p:nvPr>
            <p:ph type="ftr" sz="quarter" idx="3"/>
          </p:nvPr>
        </p:nvSpPr>
        <p:spPr>
          <a:xfrm>
            <a:off x="307975" y="6225540"/>
            <a:ext cx="6634480" cy="48006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t">
            <a:prstTxWarp prst="textNoShape">
              <a:avLst/>
            </a:prstTxWarp>
          </a:bodyPr>
          <a:lstStyle>
            <a:lvl1pPr>
              <a:defRPr lang="de-de" sz="2000" cap="none">
                <a:latin typeface="Franklin Gothic Pro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</a:p>
        </p:txBody>
      </p:sp>
      <p:sp>
        <p:nvSpPr>
          <p:cNvPr id="5" name="Text Box 8"/>
          <p:cNvSpPr>
            <a:extLst>
              <a:ext uri="smNativeData">
                <pr:smNativeData xmlns:pr="smNativeData" xmlns="smNativeData" val="SMDATA_16_b8jMZRMAAAAlAAAAZAAAAE0AAAAAAAAAAAAAAAAAAAAAA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GQtQU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QysAAOwnAADLLwAA3CgAABAgAAAmAAAACAAAAP//////////MAAAABQAAAAAAAAAAAD//wAAAQAAAP//AAABAA=="/>
              </a:ext>
            </a:extLst>
          </p:cNvSpPr>
          <p:nvPr/>
        </p:nvSpPr>
        <p:spPr>
          <a:xfrm>
            <a:off x="7032625" y="6489700"/>
            <a:ext cx="736600" cy="152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spcCol="215900" anchor="t"/>
          <a:lstStyle/>
          <a:p>
            <a:pPr algn="l">
              <a:defRPr lang="de-de" sz="1000" cap="none">
                <a:latin typeface="Franklin Gothic Pro" pitchFamily="1" charset="0"/>
                <a:ea typeface="Franklin Gothic Pro" pitchFamily="1" charset="0"/>
                <a:cs typeface="Franklin Gothic Pro" pitchFamily="1" charset="0"/>
              </a:defRPr>
            </a:pPr>
            <a:r>
              <a:t>© A </a:t>
            </a:r>
            <a:r>
              <a:t>Michaelis</a:t>
            </a: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6_b8jMZRMAAAAlAAAAZAAAAA0A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Elucz0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L+fAAD//8EB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9237345" y="6237605"/>
            <a:ext cx="360680" cy="215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0" tIns="0" rIns="0" bIns="0" numCol="1" spcCol="215900" anchor="ctr">
            <a:prstTxWarp prst="textNoShape">
              <a:avLst/>
            </a:prstTxWarp>
          </a:bodyPr>
          <a:lstStyle>
            <a:lvl1pPr algn="ctr">
              <a:defRPr lang="de-de" sz="1000" cap="none">
                <a:solidFill>
                  <a:schemeClr val="tx1"/>
                </a:solidFill>
                <a:latin typeface="Franklin Gothic Pro" pitchFamily="1" charset="0"/>
                <a:ea typeface="ＭＳ Ｐゴシック" pitchFamily="0" charset="0"/>
                <a:cs typeface="Franklin Gothic Book" pitchFamily="0" charset="0"/>
              </a:defRPr>
            </a:lvl1pPr>
            <a:lvl2pPr>
              <a:defRPr lang="de-de" cap="none"/>
            </a:lvl2pPr>
            <a:lvl3pPr>
              <a:defRPr lang="de-de" cap="none"/>
            </a:lvl3pPr>
            <a:lvl4pPr>
              <a:defRPr lang="de-de" cap="none"/>
            </a:lvl4pPr>
            <a:lvl5pPr>
              <a:defRPr lang="de-de" cap="none"/>
            </a:lvl5pPr>
            <a:lvl6pPr>
              <a:defRPr lang="de-de" cap="none"/>
            </a:lvl6pPr>
            <a:lvl7pPr>
              <a:defRPr lang="de-de" cap="none"/>
            </a:lvl7pPr>
            <a:lvl8pPr>
              <a:defRPr lang="de-de" cap="none"/>
            </a:lvl8pPr>
            <a:lvl9pPr>
              <a:defRPr lang="de-de" cap="none"/>
            </a:lvl9pPr>
          </a:lstStyle>
          <a:p>
            <a:pPr>
              <a:defRPr lang="de-de"/>
            </a:pPr>
            <a:fld id="{293FC75C-12C4-6A31-8A87-E46489C97CB1}" type="slidenum">
              <a:rPr lang="en-us" cap="none"/>
              <a:t>{Nr.}</a:t>
            </a:fld>
            <a:endParaRPr lang="en-us" cap="none"/>
          </a:p>
        </p:txBody>
      </p:sp>
      <p:sp>
        <p:nvSpPr>
          <p:cNvPr id="7" name="Folientitel1"/>
          <p:cNvSpPr>
            <a:spLocks noGrp="1" noChangeArrowheads="1"/>
            <a:extLst>
              <a:ext uri="smNativeData">
                <pr:smNativeData xmlns:pr="smNativeData" xmlns="smNativeData" val="SMDATA_16_b8jMZRMAAAAlAAAAZAAAAA8AAAAAAAAAAEgAAAAAAAAAS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G9tLm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LABAAALOwAAKgc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307975" y="274320"/>
            <a:ext cx="9290050" cy="89027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0" tIns="45720" rIns="0" bIns="45720" numCol="1" spcCol="215900" anchor="ctr">
            <a:prstTxWarp prst="textNoShape">
              <a:avLst/>
            </a:prstTxWarp>
          </a:bodyPr>
          <a:lstStyle/>
          <a:p>
            <a:pPr>
              <a:defRPr lang="de-de" sz="3600" cap="none"/>
            </a:pPr>
            <a:r>
              <a:t>Mastertitelformat bearbeiten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98" r:id="rId2"/>
    <p:sldLayoutId id="2147483705" r:id="rId3"/>
    <p:sldLayoutId id="2147483697" r:id="rId4"/>
    <p:sldLayoutId id="2147483699" r:id="rId5"/>
    <p:sldLayoutId id="2147483700" r:id="rId6"/>
    <p:sldLayoutId id="2147483702" r:id="rId7"/>
    <p:sldLayoutId id="2147483703" r:id="rId8"/>
    <p:sldLayoutId id="2147483704" r:id="rId9"/>
  </p:sldLayoutIdLst>
  <p:hf hdr="0">
    <p:prHF dtFmt="0"/>
  </p:hf>
  <p:txStyles>
    <p:titleStyle>
      <a:lvl1pPr marL="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rker Felt" pitchFamily="1" charset="0"/>
          <a:ea typeface="Marker Felt" pitchFamily="1" charset="0"/>
          <a:cs typeface="Marker Felt" pitchFamily="1" charset="0"/>
        </a:defRPr>
      </a:lvl1pPr>
      <a:lvl2pPr marL="4572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2pPr>
      <a:lvl3pPr marL="9144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3pPr>
      <a:lvl4pPr marL="13716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4pPr>
      <a:lvl5pPr marL="1828800" marR="0" indent="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5pPr>
      <a:lvl6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6pPr>
      <a:lvl7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7pPr>
      <a:lvl8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8pPr>
      <a:lvl9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28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Maiandra GD" pitchFamily="1" charset="0"/>
          <a:ea typeface="ＭＳ Ｐゴシック" pitchFamily="0" charset="0"/>
          <a:cs typeface="ＭＳ Ｐゴシック" pitchFamily="0" charset="0"/>
        </a:defRPr>
      </a:lvl9pPr>
    </p:titleStyle>
    <p:bodyStyle>
      <a:lvl1pPr marL="342900" marR="0" indent="-342900" algn="l" defTabSz="914400">
        <a:hyphen val="0"/>
        <a:lnSpc>
          <a:spcPct val="90000"/>
        </a:lnSpc>
        <a:spcBef>
          <a:spcPts val="575"/>
        </a:spcBef>
        <a:spcAft>
          <a:spcPts val="0"/>
        </a:spcAft>
        <a:buNone/>
        <p:prBullet>
          <a:buNone/>
        </p:prBullet>
        <a:tabLst/>
        <a:defRPr lang="de-de" sz="1600" b="1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Pro" pitchFamily="1" charset="0"/>
          <a:ea typeface="Franklin Gothic Pro" pitchFamily="1" charset="0"/>
          <a:cs typeface="Franklin Gothic Pro" pitchFamily="1" charset="0"/>
        </a:defRPr>
      </a:lvl1pPr>
      <a:lvl2pPr marL="284480" marR="0" indent="-282575" algn="l" defTabSz="914400">
        <a:hyphen val="0"/>
        <a:lnSpc>
          <a:spcPct val="90000"/>
        </a:lnSpc>
        <a:spcBef>
          <a:spcPts val="575"/>
        </a:spcBef>
        <a:spcAft>
          <a:spcPts val="0"/>
        </a:spcAft>
        <a:buClrTx/>
        <a:buSzTx/>
        <a:buFont typeface="Wingdings" pitchFamily="0" charset="0"/>
        <a:buChar char="§"/>
        <p:prBullet>
          <a:buChar char="§">
            <a:pos y="0"/>
            <a:buClrTx/>
            <a:buSzTx/>
            <a:rPr lang="de-de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6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Pro" pitchFamily="1" charset="0"/>
          <a:ea typeface="Franklin Gothic Pro" pitchFamily="1" charset="0"/>
          <a:cs typeface="Franklin Gothic Pro" pitchFamily="1" charset="0"/>
        </a:defRPr>
      </a:lvl2pPr>
      <a:lvl3pPr marL="581025" marR="0" indent="-295275" algn="l" defTabSz="914400">
        <a:hyphen val="0"/>
        <a:lnSpc>
          <a:spcPct val="90000"/>
        </a:lnSpc>
        <a:spcBef>
          <a:spcPts val="50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lang="de-de" sz="1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Pro" pitchFamily="1" charset="0"/>
          <a:ea typeface="Franklin Gothic Pro" pitchFamily="1" charset="0"/>
          <a:cs typeface="Franklin Gothic Pro" pitchFamily="1" charset="0"/>
        </a:defRPr>
      </a:lvl3pPr>
      <a:lvl4pPr marL="879475" marR="0" indent="-297180" algn="l" defTabSz="914400">
        <a:hyphen val="0"/>
        <a:lnSpc>
          <a:spcPct val="90000"/>
        </a:lnSpc>
        <a:spcBef>
          <a:spcPts val="500"/>
        </a:spcBef>
        <a:spcAft>
          <a:spcPts val="0"/>
        </a:spcAft>
        <a:buClrTx/>
        <a:buSzPts val="1540"/>
        <a:buFont typeface="Wingdings" pitchFamily="0" charset="0"/>
        <a:buChar char="ð"/>
        <p:prBullet>
          <a:buChar char="ð">
            <a:pos y="0"/>
            <a:buClrTx/>
            <a:rPr lang="de-de" sz="1540" cap="none">
              <a:latin typeface="Wingdings" pitchFamily="0" charset="0"/>
              <a:ea typeface="Wingdings" pitchFamily="0" charset="0"/>
              <a:cs typeface="Wingdings" pitchFamily="0" charset="0"/>
            </a:rPr>
          </a:buChar>
        </p:prBullet>
        <a:tabLst/>
        <a:defRPr lang="de-de" sz="1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Pro" pitchFamily="1" charset="0"/>
          <a:ea typeface="Franklin Gothic Pro" pitchFamily="1" charset="0"/>
          <a:cs typeface="Franklin Gothic Pro" pitchFamily="1" charset="0"/>
        </a:defRPr>
      </a:lvl4pPr>
      <a:lvl5pPr marL="2075180" marR="0" indent="-228600" algn="l" defTabSz="9144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5pPr>
      <a:lvl6pPr marL="25323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6pPr>
      <a:lvl7pPr marL="29895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7pPr>
      <a:lvl8pPr marL="34467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8pPr>
      <a:lvl9pPr marL="390398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lang="de-de"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Times New Roman" pitchFamily="1" charset="0"/>
          <a:ea typeface="ＭＳ Ｐゴシック" pitchFamily="0" charset="0"/>
          <a:cs typeface="ＭＳ Ｐゴシック" pitchFamily="0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lang="de-de"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Franklin Gothic Book" pitchFamily="0" charset="0"/>
          <a:ea typeface="ＭＳ Ｐゴシック" pitchFamily="0" charset="0"/>
          <a:cs typeface="Franklin Gothic Book" pitchFamily="0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eitstempelBereich1"/>
          <p:cNvSpPr>
            <a:spLocks noGrp="1" noChangeArrowheads="1"/>
            <a:extLst>
              <a:ext uri="smNativeData">
                <pr:smNativeData xmlns:pr="smNativeData" xmlns="smNativeData" val="SMDATA_16_b8jMZRMAAAAlAAAAZAAAAA8BAAAAAAAAAAAAAAAAAAAAAAAAAAAAAAAB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USsAAF8mAABhOAAAsycAABAAAAAmAAAACAAAAAAAAAAAAAAAMAAAABQAAAAAAAAAAAD//wAAAQAAAP//AAABAA==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3" name="FußzeilenBereich1"/>
          <p:cNvSpPr>
            <a:spLocks noGrp="1" noChangeArrowheads="1"/>
            <a:extLst>
              <a:ext uri="smNativeData">
                <pr:smNativeData xmlns:pr="smNativeData" xmlns="smNativeData" val="SMDATA_16_b8jMZRMAAAAlAAAAZAAAAA8AAAAAAAAAAEgAAAAAAAAASA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HlwZV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HAmAAC1KgAAQCkAABAAAAAmAAAACAAAAAAAAAAAAAAAMAAAABQAAAAAAAAAAAD//wAAAQAAAP//AAABAA==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b8jMZRMAAAAlAAAAZAAAAA8BAAAAAAAAAAAAAAAAAAAAA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u8CsA8zMzADAwP8Af39/AAAAAAAAAAAAAAAAAAAAAAAAAAAAIQAAABgAAAAUAAAA0zgAAF8mAAALOwAAsycAABAg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de-de"/>
            </a:pPr>
            <a:fld id="{22106FE7-A9CF-4599-81A8-5FCC21E6770A}" type="slidenum">
              <a:t>1</a:t>
            </a:fld>
          </a:p>
        </p:txBody>
      </p:sp>
      <p:sp>
        <p:nvSpPr>
          <p:cNvPr id="5" name="Folientitel1"/>
          <p:cNvSpPr txBox="1">
            <a:spLocks noGrp="1" noChangeArrowheads="1"/>
            <a:extLst>
              <a:ext uri="smNativeData">
                <pr:smNativeData xmlns:pr="smNativeData" xmlns="smNativeData" val="SMDATA_16_b8jMZRMAAAAlAAAAEgAAAA0AAAAAAAAAAEoAAAAAAAAASgAAAAAAAAAA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BwbAAALOwAAiCU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de-de"/>
            </a:pPr>
          </a:p>
        </p:txBody>
      </p:sp>
      <p:sp>
        <p:nvSpPr>
          <p:cNvPr id="6" name="Folientext1"/>
          <p:cNvSpPr>
            <a:spLocks noGrp="1" noChangeArrowheads="1"/>
            <a:extLst>
              <a:ext uri="smNativeData">
                <pr:smNativeData xmlns:pr="smNativeData" xmlns="smNativeData" val="SMDATA_16_b8jMZRMAAAAlAAAAZAAAAA0AAAAAAAAAAEgAAAAAAAAASAAAAAAAAAACAAAAAAAAAAEAAABQAAAAAAAAAAAA4D8AAAAAAADgPwAAAAAAAOA/AAAAAAAA4D8AAAAAAADgPwAAAAAAAOA/AAAAAAAA4D8AAAAAAADgPwAAAAAAAOA/AAAAAAAA4D8CAAAAjAAAAAAAAAAAAAAAosgW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7wKwKAAAAACgAAAAoAAAAZAAAAGQAAAAAAAAAzMzMAAAAAABQAAAAUAAAAGQAAABkAAAAAAAAABcAAAAUAAAAAAAAAAAAAAD/fwAA/38AAAAAAAAJAAAABAAAAAI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osgWBf///wEAAAAAAAAAAAAAAAAAAAAAAAAAAAAAAAAAAAAAAAAAAAAAAAJ/f38Au8CsA8zMzADAwP8Af39/AAAAAAAAAAAAAAAAAAAAAAAAAAAAIQAAABgAAAAUAAAA5QEAAOIRAAALOwAAHBsAABAAAAAmAAAACAAAAAAAAAAAAAAAMAAAABQAAAAAAAAAAAD//wAAAQAAAP//AAABAA=="/>
              </a:ext>
            </a:extLst>
          </p:cNvSpPr>
          <p:nvPr>
            <p:ph type="body" idx="1"/>
          </p:nvPr>
        </p:nvSpPr>
        <p:spPr/>
        <p:txBody>
          <a:bodyPr/>
          <a:lstStyle/>
          <a:p>
            <a:pPr>
              <a:defRPr lang="de-de"/>
            </a:p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>
    <p:prHF dtStr=""/>
  </p:hf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333333"/>
      </a:dk2>
      <a:lt2>
        <a:srgbClr val="BBC0AC"/>
      </a:lt2>
      <a:accent1>
        <a:srgbClr val="A2C816"/>
      </a:accent1>
      <a:accent2>
        <a:srgbClr val="E07602"/>
      </a:accent2>
      <a:accent3>
        <a:srgbClr val="E4C402"/>
      </a:accent3>
      <a:accent4>
        <a:srgbClr val="7DC1EF"/>
      </a:accent4>
      <a:accent5>
        <a:srgbClr val="21449B"/>
      </a:accent5>
      <a:accent6>
        <a:srgbClr val="A2B170"/>
      </a:accent6>
      <a:hlink>
        <a:srgbClr val="8DA440"/>
      </a:hlink>
      <a:folHlink>
        <a:srgbClr val="4C4F3F"/>
      </a:folHlink>
    </a:clrScheme>
    <a:fontScheme name="Presentation">
      <a:majorFont>
        <a:latin typeface="Marker Felt"/>
        <a:ea typeface="Marker Felt"/>
        <a:cs typeface="Marker Felt"/>
      </a:majorFont>
      <a:minorFont>
        <a:latin typeface="Franklin Gothic Pro"/>
        <a:ea typeface="Franklin Gothic Pro"/>
        <a:cs typeface="Franklin Gothic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333333"/>
        </a:dk2>
        <a:lt2>
          <a:srgbClr val="BBC0AC"/>
        </a:lt2>
        <a:accent1>
          <a:srgbClr val="A2C816"/>
        </a:accent1>
        <a:accent2>
          <a:srgbClr val="E07602"/>
        </a:accent2>
        <a:accent3>
          <a:srgbClr val="E4C402"/>
        </a:accent3>
        <a:accent4>
          <a:srgbClr val="7DC1EF"/>
        </a:accent4>
        <a:accent5>
          <a:srgbClr val="21449B"/>
        </a:accent5>
        <a:accent6>
          <a:srgbClr val="A2B170"/>
        </a:accent6>
        <a:hlink>
          <a:srgbClr val="8DA440"/>
        </a:hlink>
        <a:folHlink>
          <a:srgbClr val="4C4F3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resentation">
      <a:majorFont>
        <a:latin typeface="Marker Felt"/>
        <a:ea typeface="Marker Felt"/>
        <a:cs typeface="Marker Felt"/>
      </a:majorFont>
      <a:minorFont>
        <a:latin typeface="Franklin Gothic Pro"/>
        <a:ea typeface="Franklin Gothic Pro"/>
        <a:cs typeface="Franklin Gothic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resentation">
      <a:majorFont>
        <a:latin typeface="Marker Felt"/>
        <a:ea typeface="Marker Felt"/>
        <a:cs typeface="Marker Felt"/>
      </a:majorFont>
      <a:minorFont>
        <a:latin typeface="Franklin Gothic Pro"/>
        <a:ea typeface="Franklin Gothic Pro"/>
        <a:cs typeface="Franklin Gothic Pro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  <a:effectLst>
          <a:outerShdw blurRad="63500" dist="37717" dir="2700000" algn="ctr">
            <a:schemeClr val="bg2">
              <a:alpha val="74000"/>
            </a:schemeClr>
          </a:outerShdw>
        </a:effectLst>
      </a:spPr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Kai</dc:creator>
  <cp:keywords/>
  <dc:description/>
  <cp:lastModifiedBy>Kai</cp:lastModifiedBy>
  <cp:revision>0</cp:revision>
  <dcterms:created xsi:type="dcterms:W3CDTF">2009-01-18T10:49:51Z</dcterms:created>
  <dcterms:modified xsi:type="dcterms:W3CDTF">2024-02-14T14:04:31Z</dcterms:modified>
</cp:coreProperties>
</file>