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720" r:id="rId5"/>
  </p:sldMasterIdLst>
  <p:notesMasterIdLst>
    <p:notesMasterId r:id="rId6"/>
  </p:notesMasterIdLst>
  <p:sldIdLst>
    <p:sldId id="268" r:id="rId7"/>
    <p:sldId id="257" r:id="rId8"/>
    <p:sldId id="267" r:id="rId9"/>
    <p:sldId id="263" r:id="rId10"/>
    <p:sldId id="264" r:id="rId11"/>
    <p:sldId id="260" r:id="rId12"/>
    <p:sldId id="261" r:id="rId13"/>
    <p:sldId id="262" r:id="rId14"/>
    <p:sldId id="266" r:id="rId15"/>
  </p:sldIdLst>
  <p:sldSz cx="9144000" cy="6858000"/>
  <p:notesSz cx="6858000" cy="9144000"/>
  <p:defaultTextStyle/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600182731" val="76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8" d="100"/>
          <a:sy n="78" d="100"/>
        </p:scale>
        <p:origin x="687" y="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8" d="100"/>
        <a:sy n="18" d="100"/>
      </p:scale>
      <p:origin x="0" y="0"/>
    </p:cViewPr>
  </p:sorterViewPr>
  <p:notesViewPr>
    <p:cSldViewPr snapToObjects="1" showGuides="1">
      <p:cViewPr>
        <p:scale>
          <a:sx n="78" d="100"/>
          <a:sy n="78" d="100"/>
        </p:scale>
        <p:origin x="687" y="208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OzD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AAAAAAAAAEgSAADQAgAAEAAA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l">
              <a:defRPr sz="1200"/>
            </a:pPr>
            <a:r>
              <a:t>{Kopfzeile}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wKSp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oFwAAAAAAADAqAADQAgAAEAAAAA=="/>
              </a:ext>
            </a:extLst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200"/>
            </a:pPr>
            <a:fld id="{3F750BDB-95D2-20FD-9CCD-63A845836A36}" type="datetime1">
              <a:t>15.09.2020</a:t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val="SMDATA_12_y9lgXxMAAAAlAAAAZAAAAC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ohB+s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IBwAAOAQAACgjAABQGQAAEAAA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EVPd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uBoAAPglAAAINAAAEAAA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/>
            </a:pPr>
            <a:r>
              <a:t>Master-Textstil durch Klicken bearbeiten</a:t>
            </a:r>
          </a:p>
          <a:p>
            <a:pPr lvl="1">
              <a:defRPr/>
            </a:pPr>
            <a:r>
              <a:t>Zweite Ebene</a:t>
            </a:r>
          </a:p>
          <a:p>
            <a:pPr lvl="2">
              <a:defRPr/>
            </a:pPr>
            <a:r>
              <a:t>Dritte Ebene</a:t>
            </a:r>
          </a:p>
          <a:p>
            <a:pPr lvl="3">
              <a:defRPr/>
            </a:pPr>
            <a:r>
              <a:t>Vierte Ebene</a:t>
            </a:r>
          </a:p>
          <a:p>
            <a:pPr lvl="4">
              <a:defRPr/>
            </a:pPr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2_y9lgX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WPg4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AAAAcDUAAEgSAABAOAAAEAAAAA=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l">
              <a:defRPr sz="1200"/>
            </a:pPr>
            <a:r>
              <a:t>{Fußzeile}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2_y9lgX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VAIRY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oFwAAcDUAADAqAABAOAAAEAAAAA=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r">
              <a:defRPr sz="1200"/>
            </a:pPr>
            <a:fld id="{3F75427E-30D2-20B4-9CCD-C6E10C836A93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Hg0AAAg0AACkFQAAEAAAAA=="/>
              </a:ext>
            </a:extLst>
          </p:cNvSpPr>
          <p:nvPr>
            <p:ph type="ctrTitle"/>
          </p:nvPr>
        </p:nvSpPr>
        <p:spPr>
          <a:xfrm>
            <a:off x="685800" y="2132330"/>
            <a:ext cx="7772400" cy="138557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D/f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CAAA4BcAANAvAAC4IgAAEAAAAA=="/>
              </a:ext>
            </a:extLst>
          </p:cNvSpPr>
          <p:nvPr>
            <p:ph type="subTitle" idx="1"/>
          </p:nvPr>
        </p:nvSpPr>
        <p:spPr>
          <a:xfrm>
            <a:off x="1371600" y="3881120"/>
            <a:ext cx="6400800" cy="1762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>
            <a:lvl1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  <a:lvl2pPr marL="381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2pPr>
            <a:lvl3pPr marL="762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3pPr>
            <a:lvl4pPr marL="1143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4pPr>
            <a:lvl5pPr marL="1524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Chantilly Pro" pitchFamily="0" charset="0"/>
                <a:cs typeface="Chantilly Pro" pitchFamily="0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67EF-A1D2-2091-9CCD-57C429836A02}" type="slidenum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6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PVjtI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5EBE-F0D2-20A8-9CCD-06FD10836A53}" type="datetime1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M20l1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PSV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EAAAAA=="/>
              </a:ext>
            </a:extLst>
          </p:cNvSpPr>
          <p:nvPr>
            <p:ph type="obj" idx="1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27DF-91D2-20D1-9CCD-678469836A32}" type="slidenum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6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095A-14D2-20FF-9CCD-E2AA47836AB7}" type="datetime1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r="http://schemas.openxmlformats.org/officeDocument/2006/relationships" xmlns:a="http://schemas.openxmlformats.org/drawingml/2006/main" type="twoObj" preserve="1">
  <p:cSld name="Titel und zwei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CsJQAAE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CsJQAAEAAAAA=="/>
              </a:ext>
            </a:extLst>
          </p:cNvSpPr>
          <p:nvPr>
            <p:ph type="obj" sz="half" idx="2"/>
          </p:nvPr>
        </p:nvSpPr>
        <p:spPr>
          <a:xfrm>
            <a:off x="4722495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3596-D8D2-20C3-9CCD-2E967B836A7B}" type="slidenum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6A8F-C1D2-209C-9CCD-37C924836A62}" type="datetime1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4932-7CD2-20BF-9CCD-8AEA07836ADF}" type="slidenum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2079-37D2-20D6-9CCD-C1836E836A94}" type="datetime1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r="http://schemas.openxmlformats.org/officeDocument/2006/relationships" xmlns:a="http://schemas.openxmlformats.org/drawingml/2006/main" type="blank" preserve="1">
  <p:cSld name="Leere 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132D-63D2-20E5-9CCD-95B05D836AC0}" type="slidenum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303F-71D2-20C6-9CCD-87937E836AD2}" type="datetime1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r="http://schemas.openxmlformats.org/officeDocument/2006/relationships" xmlns:a="http://schemas.openxmlformats.org/drawingml/2006/main" type="objOnly" preserve="1">
  <p:cSld name="Nur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sJQAAEAAAAA=="/>
              </a:ext>
            </a:extLst>
          </p:cNvSpPr>
          <p:nvPr>
            <p:ph type="obj"/>
          </p:nvPr>
        </p:nvSpPr>
        <p:spPr>
          <a:xfrm>
            <a:off x="457200" y="274320"/>
            <a:ext cx="8229600" cy="58496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4EB3-FDD2-20B8-9CCD-0BED00836A5E}" type="slidenum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G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3C12-5CD2-20CA-9CCD-AA9F72836AFF}" type="datetime1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r="http://schemas.openxmlformats.org/officeDocument/2006/relationships" xmlns:a="http://schemas.openxmlformats.org/drawingml/2006/main" type="objOverTx" preserve="1">
  <p:cSld name="Titel und zwei Zeil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GIAa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DNFgAAE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8229600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HA1AACsJQAAEAAAAA=="/>
              </a:ext>
            </a:extLst>
          </p:cNvSpPr>
          <p:nvPr>
            <p:ph type="obj" sz="half" idx="2"/>
          </p:nvPr>
        </p:nvSpPr>
        <p:spPr>
          <a:xfrm>
            <a:off x="457200" y="4007485"/>
            <a:ext cx="8229600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3826-68D2-20CE-9CCD-9E9B76836ACB}" type="slidenum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1BF3-BDD2-20ED-9CCD-4BB855836A1E}" type="datetime1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r="http://schemas.openxmlformats.org/officeDocument/2006/relationships" xmlns:a="http://schemas.openxmlformats.org/drawingml/2006/main" type="fourObj" preserve="1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DNFgAAEAAAAA=="/>
              </a:ext>
            </a:extLst>
          </p:cNvSpPr>
          <p:nvPr>
            <p:ph type="obj" sz="quarter" idx="1"/>
          </p:nvPr>
        </p:nvSpPr>
        <p:spPr>
          <a:xfrm>
            <a:off x="457200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DNFgAAEAAAAA=="/>
              </a:ext>
            </a:extLst>
          </p:cNvSpPr>
          <p:nvPr>
            <p:ph type="obj" sz="quarter" idx="2"/>
          </p:nvPr>
        </p:nvSpPr>
        <p:spPr>
          <a:xfrm>
            <a:off x="4722495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Objekt4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DMbAACsJQAAEAAAAA=="/>
              </a:ext>
            </a:extLst>
          </p:cNvSpPr>
          <p:nvPr>
            <p:ph type="obj" sz="quarter" idx="3"/>
          </p:nvPr>
        </p:nvSpPr>
        <p:spPr>
          <a:xfrm>
            <a:off x="457200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Objekt3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pxgAAHA1AACsJQAAEAAAAA=="/>
              </a:ext>
            </a:extLst>
          </p:cNvSpPr>
          <p:nvPr>
            <p:ph type="obj" sz="quarter" idx="4"/>
          </p:nvPr>
        </p:nvSpPr>
        <p:spPr>
          <a:xfrm>
            <a:off x="4722495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16EE-A0D2-20E0-9CCD-56B558836A03}" type="slidenum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9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4713-5DD2-20B1-9CCD-ABE409836AFE}" type="datetime1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r="http://schemas.openxmlformats.org/officeDocument/2006/relationships" xmlns:a="http://schemas.openxmlformats.org/drawingml/2006/main" type="objAndTwoObj" preserve="1">
  <p:cSld name="Titel und zwei Spalten, rechte Spalt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CsJQAAE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G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DNFgAAEAAAAA=="/>
              </a:ext>
            </a:extLst>
          </p:cNvSpPr>
          <p:nvPr>
            <p:ph type="obj" sz="quarter" idx="2"/>
          </p:nvPr>
        </p:nvSpPr>
        <p:spPr>
          <a:xfrm>
            <a:off x="4722495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pxgAAHA1AACsJQAAEAAAAA=="/>
              </a:ext>
            </a:extLst>
          </p:cNvSpPr>
          <p:nvPr>
            <p:ph type="obj" sz="quarter" idx="3"/>
          </p:nvPr>
        </p:nvSpPr>
        <p:spPr>
          <a:xfrm>
            <a:off x="4722495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7D87-C9D2-208B-9CCD-3FDE33836A6A}" type="slidenum">
              <a:t/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GIAa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8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337F-31D2-20C5-9CCD-C7907D836A92}" type="datetime1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r="http://schemas.openxmlformats.org/officeDocument/2006/relationships" xmlns:a="http://schemas.openxmlformats.org/drawingml/2006/main" type="twoObjAndObj" preserve="1">
  <p:cSld name="Titel und zwei Spalten, linke Spalt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DNFgAAEAAAAA=="/>
              </a:ext>
            </a:extLst>
          </p:cNvSpPr>
          <p:nvPr>
            <p:ph type="obj" sz="quarter" idx="1"/>
          </p:nvPr>
        </p:nvSpPr>
        <p:spPr>
          <a:xfrm>
            <a:off x="457200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DMbAACsJQAAEAAAAA=="/>
              </a:ext>
            </a:extLst>
          </p:cNvSpPr>
          <p:nvPr>
            <p:ph type="obj" sz="quarter" idx="2"/>
          </p:nvPr>
        </p:nvSpPr>
        <p:spPr>
          <a:xfrm>
            <a:off x="457200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CsJQAAEAAAAA=="/>
              </a:ext>
            </a:extLst>
          </p:cNvSpPr>
          <p:nvPr>
            <p:ph type="obj" sz="half" idx="3"/>
          </p:nvPr>
        </p:nvSpPr>
        <p:spPr>
          <a:xfrm>
            <a:off x="4722495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4991-DFD2-20BF-9CCD-29EA07836A7C}" type="slidenum">
              <a:t/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8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7D1F-51D2-208B-9CCD-A7DE33836AF2}" type="datetime1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r="http://schemas.openxmlformats.org/officeDocument/2006/relationships" xmlns:a="http://schemas.openxmlformats.org/drawingml/2006/main" type="twoTxTwoObj" preserve="1">
  <p:cSld name="Titel und zwei Zeilen, untere Zeil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DNFgAAE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8229600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DMbAACsJQAAEAAAAA=="/>
              </a:ext>
            </a:extLst>
          </p:cNvSpPr>
          <p:nvPr>
            <p:ph type="obj" sz="quarter" idx="2"/>
          </p:nvPr>
        </p:nvSpPr>
        <p:spPr>
          <a:xfrm>
            <a:off x="457200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pxgAAHA1AACsJQAAEAAAAA=="/>
              </a:ext>
            </a:extLst>
          </p:cNvSpPr>
          <p:nvPr>
            <p:ph type="obj" sz="quarter" idx="3"/>
          </p:nvPr>
        </p:nvSpPr>
        <p:spPr>
          <a:xfrm>
            <a:off x="4722495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4015-5BD2-20B6-9CCD-ADE30E836AF8}" type="slidenum">
              <a:t/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8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11FD-B3D2-20E7-9CCD-45B25F836A10}" type="datetime1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r="http://schemas.openxmlformats.org/officeDocument/2006/relationships" xmlns:a="http://schemas.openxmlformats.org/drawingml/2006/main" type="twoObjOverTx" preserve="1">
  <p:cSld name="Titel und zwei Zeilen, obere Zeil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DNFgAAEAAAAA=="/>
              </a:ext>
            </a:extLst>
          </p:cNvSpPr>
          <p:nvPr>
            <p:ph type="obj" sz="quarter" idx="1"/>
          </p:nvPr>
        </p:nvSpPr>
        <p:spPr>
          <a:xfrm>
            <a:off x="457200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DNFgAAEAAAAA=="/>
              </a:ext>
            </a:extLst>
          </p:cNvSpPr>
          <p:nvPr>
            <p:ph type="obj" sz="quarter" idx="2"/>
          </p:nvPr>
        </p:nvSpPr>
        <p:spPr>
          <a:xfrm>
            <a:off x="4722495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HA1AACsJQAAEAAAAA=="/>
              </a:ext>
            </a:extLst>
          </p:cNvSpPr>
          <p:nvPr>
            <p:ph type="obj" sz="half" idx="3"/>
          </p:nvPr>
        </p:nvSpPr>
        <p:spPr>
          <a:xfrm>
            <a:off x="457200" y="4007485"/>
            <a:ext cx="8229600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F755B57-19D2-20AD-9CCD-EFF815836ABA}" type="slidenum">
              <a:t/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</a:p>
        </p:txBody>
      </p:sp>
      <p:sp>
        <p:nvSpPr>
          <p:cNvPr id="8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1400"/>
            </a:pPr>
            <a:fld id="{3F7505C2-8CD2-20F3-9CCD-7AA64B836A2F}" type="datetime1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 name="Sugar paper">
    <p:bg>
      <p:bgPr>
        <a:blipFill>
          <a:blip xmlns:r="http://schemas.openxmlformats.org/officeDocument/2006/relationships"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L4zyGU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biYAANQRAABYKQAAEAAAAA=="/>
              </a:ext>
            </a:extLst>
          </p:cNvSpPr>
          <p:nvPr>
            <p:ph type="dt" sz="quarter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 sz="1400"/>
            </a:pPr>
            <a:fld id="{3F751FE1-AFD2-20E9-9CCD-59BC51836A0C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FAAAbiYAAKkjAABYKQAAEAAAAA=="/>
              </a:ext>
            </a:extLst>
          </p:cNvSpPr>
          <p:nvPr>
            <p:ph type="ftr" sz="quarter" idx="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 algn="ctr">
              <a:defRPr sz="1400"/>
            </a:pP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DQAR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EAAAAA=="/>
              </a:ext>
            </a:extLst>
          </p:cNvSpPr>
          <p:nvPr>
            <p:ph type="sldNum" sz="quarter" idx="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 algn="r">
              <a:defRPr sz="1400"/>
            </a:pPr>
            <a:fld id="{3F756843-0DD2-209E-9CCD-FBCB26836AAE}" type="slidenum">
              <a:t/>
            </a:fld>
          </a:p>
        </p:txBody>
      </p:sp>
      <p:sp>
        <p:nvSpPr>
          <p:cNvPr id="5" name="TitlePlacehold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DQAR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 idx="3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>
            <a:lvl1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4400" b="0" i="0" u="none" strike="noStrike" kern="1" spc="0" baseline="0">
                <a:solidFill>
                  <a:schemeClr val="tx2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  <a:r>
              <a:t>Click to edit Master title style</a:t>
            </a:r>
          </a:p>
        </p:txBody>
      </p:sp>
      <p:sp>
        <p:nvSpPr>
          <p:cNvPr id="6" name="TextPlaceholderArea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DQAR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EAAAAA=="/>
              </a:ext>
            </a:extLst>
          </p:cNvSpPr>
          <p:nvPr>
            <p:ph type="body" idx="4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>
            <a:lvl1pPr marL="286385" marR="0" indent="-286385" algn="l" defTabSz="9144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  <a:lvl2pPr marL="619125" marR="0" indent="-28575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2pPr>
            <a:lvl3pPr marL="952500" marR="0" indent="-28575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3pPr>
            <a:lvl4pPr marL="1333500" marR="0" indent="-28575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4pPr>
            <a:lvl5pPr marL="1714500" marR="0" indent="-28575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5pPr>
          </a:lstStyle>
          <a:p>
            <a:pPr>
              <a:defRPr/>
            </a:pPr>
            <a:r>
              <a:t>Click to edit Master text styles</a:t>
            </a:r>
          </a:p>
          <a:p>
            <a:pPr lvl="1">
              <a:defRPr/>
            </a:pPr>
            <a:r>
              <a:t>Second level</a:t>
            </a:r>
          </a:p>
          <a:p>
            <a:pPr lvl="2">
              <a:defRPr/>
            </a:pPr>
            <a:r>
              <a:t>Third level</a:t>
            </a:r>
          </a:p>
          <a:p>
            <a:pPr lvl="3">
              <a:defRPr/>
            </a:pPr>
            <a:r>
              <a:t>Fourth level</a:t>
            </a:r>
          </a:p>
          <a:p>
            <a:pPr lvl="4">
              <a:defRPr/>
            </a:pPr>
            <a: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hf sldNum="0" hdr="0" ftr="0" dt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</p:titleStyle>
    <p:bodyStyle>
      <a:lvl1pPr marL="286385" marR="0" indent="-286385" algn="l" defTabSz="914400">
        <a:lnSpc>
          <a:spcPct val="100000"/>
        </a:lnSpc>
        <a:spcBef>
          <a:spcPts val="0"/>
        </a:spcBef>
        <a:spcAft>
          <a:spcPts val="100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1pPr>
      <a:lvl2pPr marL="619125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2pPr>
      <a:lvl3pPr marL="952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3pPr>
      <a:lvl4pPr marL="1333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4pPr>
      <a:lvl5pPr marL="1714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hantilly Pro" pitchFamily="0" charset="0"/>
          <a:ea typeface="Chantilly Pro" pitchFamily="0" charset="0"/>
          <a:cs typeface="Chantilly Pro" pitchFamily="0" charset="0"/>
        </a:defRPr>
      </a:lvl5pPr>
    </p:body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AQAAAFENAABAOAAA3xwAAB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635" y="2164715"/>
            <a:ext cx="9143365" cy="252857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IHnLz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  <a:r>
              <a:t>Claas 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jEAiM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A=="/>
              </a:ext>
            </a:extLst>
          </p:cNvSpPr>
          <p:nvPr>
            <p:ph type="body" idx="1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2800"/>
            </a:pPr>
            <a:r>
              <a:t>Gründer: August Claas</a:t>
            </a:r>
          </a:p>
          <a:p>
            <a:pPr>
              <a:defRPr sz="2800"/>
            </a:pPr>
            <a:r>
              <a:t>gegründet: 1913</a:t>
            </a:r>
          </a:p>
          <a:p>
            <a:pPr>
              <a:defRPr sz="2800"/>
            </a:pPr>
            <a:r>
              <a:t>Gründungsort: Herzebrock-Clarholz </a:t>
            </a:r>
          </a:p>
          <a:p>
            <a:pPr>
              <a:defRPr sz="2800"/>
            </a:pPr>
            <a:r>
              <a:t>Hersteller von Landmaschinentechnik</a:t>
            </a:r>
          </a:p>
          <a:p>
            <a:pPr>
              <a:defRPr sz="2800"/>
            </a:pPr>
            <a:r>
              <a:t>Mitarbeiter: ca. 11.500 weltweit (2019)</a:t>
            </a:r>
          </a:p>
          <a:p>
            <a:pPr>
              <a:defRPr sz="2800"/>
            </a:pPr>
            <a:r>
              <a:t>Umsatz: ca. 3,9 Mrd. € (2019)</a:t>
            </a:r>
          </a:p>
          <a:p>
            <a:pPr>
              <a:defRPr sz="2800"/>
            </a:pPr>
            <a:r>
              <a:t>Auslandsanteil am Umsatz: ca. 80 %</a:t>
            </a:r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P6YGVg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/>
            </a:pPr>
            <a:r>
              <a:t>Berufsausbildung bei Claas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2_y9lgXxMAAAAlAAAAZAAAAA0A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Fq2/A8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cQkAAKobAABhDQAAEAAAAA=="/>
              </a:ext>
            </a:extLst>
          </p:cNvSpPr>
          <p:nvPr>
            <p:ph type="body" idx="1"/>
          </p:nvPr>
        </p:nvSpPr>
        <p:spPr>
          <a:xfrm>
            <a:off x="457200" y="1534795"/>
            <a:ext cx="4039870" cy="64008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marL="0" indent="0" algn="ctr">
              <a:buNone/>
              <a:defRPr/>
            </a:pPr>
            <a:r>
              <a:t>Technische Ausbildung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EHj2wE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0AAKobAACwJQAAEAAAAA=="/>
              </a:ext>
            </a:extLst>
          </p:cNvSpPr>
          <p:nvPr>
            <p:ph type="body" idx="2"/>
          </p:nvPr>
        </p:nvSpPr>
        <p:spPr>
          <a:xfrm>
            <a:off x="457200" y="2174875"/>
            <a:ext cx="4039870" cy="395160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2000"/>
            </a:pPr>
            <a:r>
              <a:t>Industriemechaniker/-in</a:t>
            </a:r>
          </a:p>
          <a:p>
            <a:pPr>
              <a:defRPr sz="2000"/>
            </a:pPr>
            <a:r>
              <a:t>Mechatroniker/-in</a:t>
            </a:r>
          </a:p>
          <a:p>
            <a:pPr>
              <a:defRPr sz="2000"/>
            </a:pPr>
            <a:r>
              <a:t>Konstruktionsmechaniker/-in</a:t>
            </a:r>
          </a:p>
          <a:p>
            <a:pPr>
              <a:defRPr sz="2000"/>
            </a:pPr>
            <a:r>
              <a:t>Fachkraft für Metalltechnik (m/w/d)</a:t>
            </a:r>
          </a:p>
          <a:p>
            <a:pPr>
              <a:defRPr sz="2000"/>
            </a:pPr>
            <a:r>
              <a:t>Verfahrensmechaniker/-in</a:t>
            </a:r>
          </a:p>
          <a:p>
            <a:pPr>
              <a:defRPr sz="2000"/>
            </a:pPr>
            <a:r>
              <a:t>Zerspanungsmechaniker/-in</a:t>
            </a:r>
          </a:p>
          <a:p>
            <a:pPr>
              <a:defRPr sz="2000"/>
            </a:pPr>
            <a:r>
              <a:t>Technische(r) Produktdesigner/-in</a:t>
            </a:r>
          </a:p>
          <a:p>
            <a:pPr>
              <a:defRPr sz="2000"/>
            </a:pPr>
            <a:r>
              <a:t>Werkstoffprüfer/-in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val="SMDATA_12_y9lgXxMAAAAlAAAAZAAAAA0A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MsX/w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HAAAcQkAAHA1AABhDQAAEAAAAA=="/>
              </a:ext>
            </a:extLst>
          </p:cNvSpPr>
          <p:nvPr>
            <p:ph type="body" idx="3"/>
          </p:nvPr>
        </p:nvSpPr>
        <p:spPr>
          <a:xfrm>
            <a:off x="4646930" y="1534795"/>
            <a:ext cx="4039870" cy="64008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marL="0" indent="0" algn="ctr">
              <a:buNone/>
              <a:defRPr/>
            </a:pPr>
            <a:r>
              <a:t>Kaufmännische Ausbildung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k7UUk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HAAAYQ0AAHA1AACwJQAAEAAAAA=="/>
              </a:ext>
            </a:extLst>
          </p:cNvSpPr>
          <p:nvPr>
            <p:ph type="body" idx="4"/>
          </p:nvPr>
        </p:nvSpPr>
        <p:spPr>
          <a:xfrm>
            <a:off x="4646930" y="2174875"/>
            <a:ext cx="4039870" cy="395160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sz="2000"/>
            </a:pPr>
            <a:r>
              <a:t>Industriekaufmann/-frau</a:t>
            </a:r>
          </a:p>
          <a:p>
            <a:pPr>
              <a:defRPr sz="2000"/>
            </a:pPr>
            <a:r>
              <a:t>Fachkraft für Lagerlogistik (m/w/d)</a:t>
            </a:r>
          </a:p>
          <a:p>
            <a:pPr>
              <a:defRPr sz="2000"/>
            </a:pPr>
            <a:r>
              <a:t>Fachinformatiker/-in für Systemintegration</a:t>
            </a:r>
          </a:p>
          <a:p>
            <a:pPr>
              <a:defRPr sz="2000"/>
            </a:pPr>
            <a:r>
              <a:t>Fachkraft für Schutz und Sicherheit (m/w/d)</a:t>
            </a:r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FeUqFo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6gAAAHA1AADqBwAAEAAAAA=="/>
              </a:ext>
            </a:extLst>
          </p:cNvSpPr>
          <p:nvPr>
            <p:ph type="title"/>
          </p:nvPr>
        </p:nvSpPr>
        <p:spPr>
          <a:xfrm>
            <a:off x="457200" y="14859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sz="3600"/>
            </a:pPr>
            <a:r>
              <a:t>Claas - Produkte</a:t>
            </a:r>
          </a:p>
        </p:txBody>
      </p:sp>
      <p:sp>
        <p:nvSpPr>
          <p:cNvPr id="3" name="Textbox1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G133qM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+BMAAJYUAAA4FgAAEAAAAA=="/>
              </a:ext>
            </a:extLst>
          </p:cNvSpPr>
          <p:nvPr/>
        </p:nvSpPr>
        <p:spPr>
          <a:xfrm>
            <a:off x="457200" y="3246120"/>
            <a:ext cx="2889250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Mähdrescher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Q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0AIAAI8IAACWFAAAbBMAAB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457200" y="1391285"/>
            <a:ext cx="2889250" cy="176593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pic>
        <p:nvPicPr>
          <p:cNvPr id="5" name="Grafik2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YC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oB0AAIcIAADoLQAAZBMAABAAAAA="/>
              </a:ext>
            </a:extLst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4815840" y="1386205"/>
            <a:ext cx="2646680" cy="176593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6" name="Textbox2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gHQAA+BMAAOgtAAA4FgAAEAAAAA=="/>
              </a:ext>
            </a:extLst>
          </p:cNvSpPr>
          <p:nvPr/>
        </p:nvSpPr>
        <p:spPr>
          <a:xfrm>
            <a:off x="4815840" y="3246120"/>
            <a:ext cx="2646680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Feldhäcksler</a:t>
            </a:r>
          </a:p>
        </p:txBody>
      </p:sp>
      <p:pic>
        <p:nvPicPr>
          <p:cNvPr id="7" name="Grafik3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UQ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0QIAAKgYAACXFAAAhSQAABAAAAA="/>
              </a:ext>
            </a:extLst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457835" y="4008120"/>
            <a:ext cx="2889250" cy="192849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8" name="Textbox3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hSUAAJYUAADFJwAAEAAAAA=="/>
              </a:ext>
            </a:extLst>
          </p:cNvSpPr>
          <p:nvPr/>
        </p:nvSpPr>
        <p:spPr>
          <a:xfrm>
            <a:off x="457200" y="6099175"/>
            <a:ext cx="2889250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Radlader</a:t>
            </a:r>
          </a:p>
        </p:txBody>
      </p:sp>
      <p:pic>
        <p:nvPicPr>
          <p:cNvPr id="9" name="Grafik4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UQ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oB0AAKgYAADoLQAAhSMAABAAAAA="/>
              </a:ext>
            </a:extLst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4815840" y="4008120"/>
            <a:ext cx="2646680" cy="176593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10" name="Textbox4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gHQAAhSUAAMouAADFJwAAEAAAAA=="/>
              </a:ext>
            </a:extLst>
          </p:cNvSpPr>
          <p:nvPr/>
        </p:nvSpPr>
        <p:spPr>
          <a:xfrm>
            <a:off x="4815840" y="6099175"/>
            <a:ext cx="2790190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Teleskoplader</a:t>
            </a:r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sz="3600"/>
            </a:pPr>
            <a:r>
              <a:t>Claas - Produkte</a:t>
            </a:r>
          </a:p>
        </p:txBody>
      </p:sp>
      <p:pic>
        <p:nvPicPr>
          <p:cNvPr id="3" name="Grafik1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AAAABQAAAAEAAAAAAAAAAAAAAAAAAAAAAAAAAAAAAAAAAAAAAAAAAAAAAAJ/f38AAAAAA8zMzADAwP8Af39/AAAAAAAAAAAAAAAAAP///wAAAAAAIQAAABgAAAAUAAAA0AIAALYJAACXFAAAmBUAAB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457200" y="1578610"/>
            <a:ext cx="2889885" cy="193167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4" name="Textbox1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xYAAL8UAADDGAAAEAAAAA=="/>
              </a:ext>
            </a:extLst>
          </p:cNvSpPr>
          <p:nvPr/>
        </p:nvSpPr>
        <p:spPr>
          <a:xfrm>
            <a:off x="457200" y="3659505"/>
            <a:ext cx="2915285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Traktoren</a:t>
            </a:r>
          </a:p>
        </p:txBody>
      </p:sp>
      <p:pic>
        <p:nvPicPr>
          <p:cNvPr id="5" name="Grafik2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UQADAAAABAAAAAAAAAAAAAAAAAAAAAAAAAAHgAAAGgAAAAAAAAAAAAAAAAAAAAAAAAAAAAAABAnAAAQJwAAAAAAAAAAAAAAAAAAAAAAAAAAAAAAAAAAAAAAAAAAAAAUAAAAAAAAAMDA/wAAAAAAZAAAADIAAAAAAAAAZAAAAAAAAAB/f38ACgAAAB8AAABUAAAAAAAABQAAAAEAAAAAAAAAAAAAAAAAAAAAAAAAAAAAAAAAAAAAAAAAAAAAAAJ/f38AAAAAA8zMzADAwP8Af39/AAAAAAAAAAAAAAAAAP///wAAAAAAIQAAABgAAAAUAAAABB4AALYJAADMLwAAURYAABAAAAA="/>
              </a:ext>
            </a:extLst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4879340" y="1578610"/>
            <a:ext cx="2890520" cy="204914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6" name="Textbox2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EHgAAgxYAAKwvAADDGAAAEAAAAA=="/>
              </a:ext>
            </a:extLst>
          </p:cNvSpPr>
          <p:nvPr/>
        </p:nvSpPr>
        <p:spPr>
          <a:xfrm>
            <a:off x="4879340" y="3659505"/>
            <a:ext cx="2870200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Pressen</a:t>
            </a:r>
          </a:p>
        </p:txBody>
      </p:sp>
      <p:pic>
        <p:nvPicPr>
          <p:cNvPr id="7" name="Grafik3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Bqa21uDAAAABAAAAAAAAAAAAAAAAAAAAAAAAAAHgAAAGgAAAAAAAAAAAAAAAAAAAAAAAAAAAAAABAnAAAQJwAAAAAAAAAAAAAAAAAAAAAAAAAAAAAAAAAAAAAAAAAAAAAUAAAAAAAAAMDA/wAAAAAAZAAAADIAAAAAAAAAZAAAAAAAAAB/f38ACgAAAB8AAABUAAAAAAAABQAAAAEAAAAAAAAAAAAAAAAAAAAAAAAAAAAAAAAAAAAAAAAAAAAAAAJ/f38AAAAAA8zMzADAwP8Af39/AAAAAAAAAAAAAAAAAP///wAAAAAAIQAAABgAAAAUAAAA9wIAAIUaAAC/FAAAZyYAABAAAAA="/>
              </a:ext>
            </a:extLst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481965" y="4311015"/>
            <a:ext cx="2890520" cy="193167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8" name="Textbox3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ScAADAVAACJKQAAEAAAAA=="/>
              </a:ext>
            </a:extLst>
          </p:cNvSpPr>
          <p:nvPr/>
        </p:nvSpPr>
        <p:spPr>
          <a:xfrm>
            <a:off x="457200" y="6386195"/>
            <a:ext cx="2987040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Futtermachinen</a:t>
            </a:r>
          </a:p>
        </p:txBody>
      </p:sp>
      <p:pic>
        <p:nvPicPr>
          <p:cNvPr id="9" name="Grafik4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RXderDAAAABAAAAAAAAAAAAAAAAAAAAAAAAAAHgAAAGgAAAAAAAAAAAAAAAAAAAAAAAAAAAAAABAnAAAQJwAAAAAAAAAAAAAAAAAAAAAAAAAAAAAAAAAAAAAAAAAAAAAUAAAAAAAAAMDA/wAAAAAAZAAAADIAAAAAAAAAZAAAAAAAAAB/f38ACgAAAB8AAABUAAAAAAAABQAAAAEAAAAAAAAAAAAAAAAAAAAAAAAAAAAAAAAAAAAAAAAAAAAAAAJ/f38AAAAAA8zMzADAwP8Af39/AAAAAAAAAAAAAAAAAP///wAAAAAAIQAAABgAAAAUAAAA9B0AAIUaAAC8LwAAXyYAABAAAAA="/>
              </a:ext>
            </a:extLst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4869180" y="4311015"/>
            <a:ext cx="2890520" cy="192659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  <p:sp>
        <p:nvSpPr>
          <p:cNvPr id="10" name="Textbox4"/>
          <p:cNvSpPr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0HQAASScAAKUzAACJKQAAEAAAAA=="/>
              </a:ext>
            </a:extLst>
          </p:cNvSpPr>
          <p:nvPr/>
        </p:nvSpPr>
        <p:spPr>
          <a:xfrm>
            <a:off x="4869180" y="6386195"/>
            <a:ext cx="3526155" cy="365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accent1"/>
                </a:solidFill>
                <a:effectLst/>
                <a:latin typeface="Calibri" pitchFamily="2" charset="0"/>
                <a:ea typeface="SimSun" pitchFamily="0" charset="0"/>
                <a:cs typeface="Times New Roman" pitchFamily="1" charset="0"/>
              </a:defRPr>
            </a:pPr>
            <a:r>
              <a:t>EASY (</a:t>
            </a:r>
            <a:r>
              <a:rPr b="1"/>
              <a:t>E</a:t>
            </a:r>
            <a:r>
              <a:t>fficient </a:t>
            </a:r>
            <a:r>
              <a:rPr b="1"/>
              <a:t>A</a:t>
            </a:r>
            <a:r>
              <a:t>griculture </a:t>
            </a:r>
            <a:r>
              <a:rPr b="1"/>
              <a:t>Sy</a:t>
            </a:r>
            <a:r>
              <a:t>stems)</a:t>
            </a:r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cB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sz="3600"/>
            </a:pPr>
            <a:r>
              <a:t>Claas - Fertigungsstandorte in Deutschland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CAdNo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EAAAAA=="/>
              </a:ext>
            </a:extLst>
          </p:cNvSpPr>
          <p:nvPr>
            <p:ph type="body" idx="1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/>
            </a:pPr>
            <a:r>
              <a:t>Harsewinkel</a:t>
            </a:r>
          </a:p>
          <a:p>
            <a:pPr>
              <a:defRPr/>
            </a:pPr>
            <a:r>
              <a:t>Bad Saulgau</a:t>
            </a:r>
          </a:p>
          <a:p>
            <a:pPr>
              <a:defRPr/>
            </a:pPr>
            <a:r>
              <a:t>Dissen am Teutoburger Wald</a:t>
            </a:r>
          </a:p>
          <a:p>
            <a:pPr>
              <a:defRPr/>
            </a:pPr>
            <a:r>
              <a:t>Paderborn</a:t>
            </a:r>
          </a:p>
          <a:p>
            <a:pPr>
              <a:defRPr/>
            </a:pPr>
            <a:r>
              <a:t>Hamm</a:t>
            </a:r>
            <a:br/>
          </a:p>
          <a:p>
            <a:pPr>
              <a:defRPr/>
            </a:pPr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sz="3600"/>
            </a:pPr>
            <a:r>
              <a:t>Claas - Fertigungsstandorte in Europa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EAAAAA=="/>
              </a:ext>
            </a:extLst>
          </p:cNvSpPr>
          <p:nvPr>
            <p:ph type="body" idx="1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/>
            </a:pPr>
            <a:r>
              <a:t>Le Mans (Frankreich)</a:t>
            </a:r>
          </a:p>
          <a:p>
            <a:pPr>
              <a:defRPr/>
            </a:pPr>
            <a:r>
              <a:t>Metz (Frankreich)</a:t>
            </a:r>
          </a:p>
          <a:p>
            <a:pPr>
              <a:defRPr/>
            </a:pPr>
            <a:r>
              <a:t>Törökszentmiklós (Ungarn)</a:t>
            </a:r>
            <a:br/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y9lgXxMAAAAlAAAAZAAAAA0A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E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sz="3600"/>
            </a:pPr>
            <a:r>
              <a:t>Claas - Fertigungsstandorte weltweit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2_y9lgXxMAAAAlAAAAZAAAAA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EAAAAA=="/>
              </a:ext>
            </a:extLst>
          </p:cNvSpPr>
          <p:nvPr>
            <p:ph type="body" idx="1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/>
            </a:pPr>
            <a:r>
              <a:t>Nebraska (USA)</a:t>
            </a:r>
          </a:p>
          <a:p>
            <a:pPr>
              <a:defRPr/>
            </a:pPr>
            <a:r>
              <a:t>Faridabad und Chandigarh (beides Indien)</a:t>
            </a:r>
          </a:p>
          <a:p>
            <a:pPr>
              <a:defRPr/>
            </a:pPr>
            <a:r>
              <a:t>Gaomi (VR China)</a:t>
            </a:r>
          </a:p>
          <a:p>
            <a:pPr>
              <a:defRPr/>
            </a:pPr>
            <a:r>
              <a:t>Krasnodar (Russland)</a:t>
            </a:r>
          </a:p>
        </p:txBody>
      </p:sp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4_y9lgXxMAAAAlAAAAEQAAAC0A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BtbG5zDAAAABAAAAAAAAAAAAAAAAAAAAAAAAAAHgAAAGgAAAAAAAAAAAAAAAAAAAAAAAAAAAAAABAnAAAQJwAAAAAAAAAAAAAAAAAAAAAAAAAAAAAAAAAAAAAAAAAAAAAUAAAAAAAAAMDA/wAAAAAAZAAAADIAAAAAAAAAZAAAAAAAAAB/f38ACgAAAB8AAABUAAAAAAAABQAAAAEAAAAAAAAAAAAAAAAAAAAAAAAAAAAAAAAAAAAAAAAAAAAAAAJ/f38AAAAAA8zMzADAwP8Af39/AAAAAAAAAAAAAAAAAP///wAAAAAAIQAAABgAAAAUAAAAwwkAAMsFAAB+LgAAZSQAAB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586865" y="941705"/>
            <a:ext cx="5970905" cy="497459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>
    <p:fade/>
    <p:extLst>
      <p:ext uri="smNativeData">
        <pr:smNativeData xmlns:pr="smNativeData" val="y9lgXwAAAAAIBwAAAAAAAAYAAAAA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FFFFD9"/>
      </a:dk1>
      <a:lt1>
        <a:srgbClr val="7F7F7F"/>
      </a:lt1>
      <a:dk2>
        <a:srgbClr val="FFC800"/>
      </a:dk2>
      <a:lt2>
        <a:srgbClr val="777777"/>
      </a:lt2>
      <a:accent1>
        <a:srgbClr val="FFFFF7"/>
      </a:accent1>
      <a:accent2>
        <a:srgbClr val="33CCCC"/>
      </a:accent2>
      <a:accent3>
        <a:srgbClr val="53ACAC"/>
      </a:accent3>
      <a:accent4>
        <a:srgbClr val="738C8C"/>
      </a:accent4>
      <a:accent5>
        <a:srgbClr val="936C6C"/>
      </a:accent5>
      <a:accent6>
        <a:srgbClr val="B34C4C"/>
      </a:accent6>
      <a:hlink>
        <a:srgbClr val="FF5050"/>
      </a:hlink>
      <a:folHlink>
        <a:srgbClr val="FF9900"/>
      </a:folHlink>
    </a:clrScheme>
    <a:fontScheme name="Presentation">
      <a:majorFont>
        <a:latin typeface="Chantilly Pro"/>
        <a:ea typeface="Chantilly Pro"/>
        <a:cs typeface="Chantilly Pro"/>
      </a:majorFont>
      <a:minorFont>
        <a:latin typeface="Chantilly Pro"/>
        <a:ea typeface="Chantilly Pro"/>
        <a:cs typeface="Chantilly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FFFFD9"/>
        </a:dk1>
        <a:lt1>
          <a:srgbClr val="7F7F7F"/>
        </a:lt1>
        <a:dk2>
          <a:srgbClr val="FFC8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7F7F7F"/>
        </a:dk1>
        <a:lt1>
          <a:srgbClr val="FFFFD9"/>
        </a:lt1>
        <a:dk2>
          <a:srgbClr val="777777"/>
        </a:dk2>
        <a:lt2>
          <a:srgbClr val="FFC800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7F7F7F"/>
        </a:dk1>
        <a:lt1>
          <a:srgbClr val="FFFFFF"/>
        </a:lt1>
        <a:dk2>
          <a:srgbClr val="969696"/>
        </a:dk2>
        <a:lt2>
          <a:srgbClr val="8DC6FF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7F7F7F"/>
        </a:dk1>
        <a:lt1>
          <a:srgbClr val="CCCCCC"/>
        </a:lt1>
        <a:dk2>
          <a:srgbClr val="005A58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7F7F7F"/>
        </a:dk1>
        <a:lt1>
          <a:srgbClr val="FFFFFF"/>
        </a:lt1>
        <a:dk2>
          <a:srgbClr val="5C1F00"/>
        </a:dk2>
        <a:lt2>
          <a:srgbClr val="CC33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7F7F7F"/>
        </a:dk1>
        <a:lt1>
          <a:srgbClr val="FFFFFF"/>
        </a:lt1>
        <a:dk2>
          <a:srgbClr val="0033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7F7F7F"/>
        </a:dk1>
        <a:lt1>
          <a:srgbClr val="FFFFFF"/>
        </a:lt1>
        <a:dk2>
          <a:srgbClr val="336699"/>
        </a:dk2>
        <a:lt2>
          <a:srgbClr val="72D672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7F7F7F"/>
        </a:dk1>
        <a:lt1>
          <a:srgbClr val="FFCC66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7F7F7F"/>
        </a:dk1>
        <a:lt1>
          <a:srgbClr val="FFFFFF"/>
        </a:lt1>
        <a:dk2>
          <a:srgbClr val="2D2015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7F7F7F"/>
        </a:dk1>
        <a:lt1>
          <a:srgbClr val="FFFFFF"/>
        </a:lt1>
        <a:dk2>
          <a:srgbClr val="808080"/>
        </a:dk2>
        <a:lt2>
          <a:srgbClr val="FFFFFF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7F7F7F"/>
        </a:dk1>
        <a:lt1>
          <a:srgbClr val="FFFFFF"/>
        </a:lt1>
        <a:dk2>
          <a:srgbClr val="808080"/>
        </a:dk2>
        <a:lt2>
          <a:srgbClr val="00000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7F7F7F"/>
        </a:dk1>
        <a:lt1>
          <a:srgbClr val="FFFFD9"/>
        </a:lt1>
        <a:dk2>
          <a:srgbClr val="777777"/>
        </a:dk2>
        <a:lt2>
          <a:srgbClr val="FFC800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7F7F7F"/>
        </a:dk1>
        <a:lt1>
          <a:srgbClr val="FFFFD9"/>
        </a:lt1>
        <a:dk2>
          <a:srgbClr val="777777"/>
        </a:dk2>
        <a:lt2>
          <a:srgbClr val="FFC800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7F7F7F"/>
        </a:dk1>
        <a:lt1>
          <a:srgbClr val="FFFFD9"/>
        </a:lt1>
        <a:dk2>
          <a:srgbClr val="777777"/>
        </a:dk2>
        <a:lt2>
          <a:srgbClr val="FFC800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hantilly Pro"/>
        <a:ea typeface="Chantilly Pro"/>
        <a:cs typeface="Chantilly Pro"/>
      </a:majorFont>
      <a:minorFont>
        <a:latin typeface="Chantilly Pro"/>
        <a:ea typeface="Chantilly Pro"/>
        <a:cs typeface="Chantilly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/>
  <cp:keywords/>
  <dc:description/>
  <cp:revision>0</cp:revision>
  <dcterms:created xsi:type="dcterms:W3CDTF">2017-10-26T08:03:09Z</dcterms:created>
  <dcterms:modified xsi:type="dcterms:W3CDTF">2020-09-15T17:12:11Z</dcterms:modified>
</cp:coreProperties>
</file>