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720" r:id="rId5"/>
  </p:sldMasterIdLst>
  <p:notesMasterIdLst>
    <p:notesMasterId r:id="rId6"/>
  </p:notesMasterIdLst>
  <p:sldIdLst>
    <p:sldId id="268" r:id="rId7"/>
    <p:sldId id="257" r:id="rId8"/>
    <p:sldId id="267" r:id="rId9"/>
    <p:sldId id="263" r:id="rId10"/>
    <p:sldId id="264" r:id="rId11"/>
    <p:sldId id="260" r:id="rId12"/>
    <p:sldId id="261" r:id="rId13"/>
    <p:sldId id="262" r:id="rId14"/>
    <p:sldId id="266" r:id="rId15"/>
  </p:sldIdLst>
  <p:hf sldNum="0" hdr="0" ftr="0" dt="0">
    <p:prHF dtFmt="0"/>
  </p:hf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r:smAppRevision xmlns:pr="smNativeData" dt="1599589214" val="976" rev64="64" revOS="4"/>
  <pr:smFileRevision xmlns:pr="smNativeData" dt="1599589214" val="101"/>
  <p:showPr showNarration="1">
    <p:penClr>
      <a:srgbClr val="0000FF"/>
    </p:penClr>
  </p:showPr>
  <p:extLst>
    <p:ext uri="smNativeData">
      <pr:guideOptions xmlns:pr="smNativeData" dt="1599589214" snapToGrid="1" snapToBorders="1" snapToGuides="1"/>
      <pr:pdfExportOpt xmlns:pr="smNativeData" dt="1599589214" pagesRangeIndex="1" pagesSelectionIndex="0" qualityIndex="0" embedFonts="2" useJpegs="0" useSubsetFonts="1" useAlpha="1" relativeLinks="0" taggedPdf="1" pane="0" zoom="0" zoomContents="100" layout="0" includeDoc="0" viewFlags="0" openViewer="1" jpegQuality="90" flags="252" layoutIndex="3" exportSlideNames="1" name="D:\Malte\Documents\Claas_Referat\Claas Global player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01" d="100"/>
          <a:sy n="101" d="100"/>
        </p:scale>
        <p:origin x="286" y="613"/>
      </p:cViewPr>
      <p:guideLst x="0" y="0">
        <p:guide orient="horz" pos="2160"/>
        <p:guide pos="288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21" d="100"/>
        <a:sy n="21" d="100"/>
      </p:scale>
      <p:origin x="0" y="0"/>
    </p:cViewPr>
  </p:sorterViewPr>
  <p:notesViewPr>
    <p:cSldViewPr snapToObjects="1" showGuides="1">
      <p:cViewPr>
        <p:scale>
          <a:sx n="101" d="100"/>
          <a:sy n="101" d="100"/>
        </p:scale>
        <p:origin x="286" y="613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GBgYMAAAAEAAAAAAAAAAAAAAAAAAAAAAAAAAeAAAAaAAAAAAAAAAAAAAAAAAAAAAAAAAAAAAAECcAABAnAAAAAAAAAAAAAAAAAAAAAAAAAAAAAAAAAAAAAAAAAAAAABQAAAAAAAAAwMD/AAAAAABkAAAAMgAAAAAAAABkAAAAAAAAAH9/fwAKAAAAHwAAAFQAAAAAM5kFAAAAAQAAAAAAAAAAAAAAAAAAAAAAAAAAAAAAAAAAAAAAAAAA////An9/fwAzZpkDzMzMAMDA/wB/f38AAAAAAAAAAAAAAAAAAAAAAAAAAAAhAAAAGAAAABQAAAAAAAAAAAAAAEgSAADQAgAAEAAAACYAAAAIAAAA//////////8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F344A61-2FD2-61BC-9C8C-D9E904C26A8C}" type="header">
              <a:t>{Kopfzeile}</a:t>
            </a:fld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M5kFAAAAAQAAAAAAAAAAAAAAAAAAAAAAAAAAAAAAAAAAAAAAAAAA////An9/fwAzZpkDzMzMAMDA/wB/f38AAAAAAAAAAAAAAAAAAAAAAAAAAAAhAAAAGAAAABQAAADoFwAAAAAAADAqAADQAgAAEAAAACYAAAAIAAAA//////////8="/>
              </a:ext>
            </a:extLst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F3420F2-BCD2-61D6-9C8C-4A836EC26A1F}" type="datetime1">
              <a:t>{Datum/Zeit}</a:t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MAAAAEAAAAAAAAAAAAAAAAAAAAAAAAAAeAAAAaAAAAAAAAAAAAAAAAAAAAAAAAAAAAAAAECcAABAnAAAAAAAAAAAAAAAAAAAAAAAAAAAAAAAAAAAAAAAAAAAAABQAAAAAAAAAwMD/AAAAAABkAAAAMgAAAAAAAABkAAAAAAAAAH9/fwAKAAAAHwAAAFQAAAAAM5kFAAAAAQAAAAAAAAAAAAAAAAAAAAAAAAAAAAAAAAAAAAAAAAAA////An9/fwAzZpkDzMzMAMDA/wB/f38AAAAAAAAAAAAAAAAAAAAAAAAAAAAhAAAAGAAAABQAAAAIBwAAOAQAACgjAABQGQAAEAAAACYAAAAIAAAA//////////8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Ac+TIMAAAAEAAAAAAAAAAAAAAAAAAAAAAAAAAeAAAAaAAAAAAAAAAAAAAAAAAAAAAAAAAAAAAAECcAABAnAAAAAAAAAAAAAAAAAAAAAAAAAAAAAAAAAAAAAAAAAAAAABQAAAAAAAAAwMD/AAAAAABkAAAAMgAAAAAAAABkAAAAAAAAAH9/fwAKAAAAHwAAAFQAAAAAM5kFAAAAAQAAAAAAAAAAAAAAAAAAAAAAAAAAAAAAAAAAAAAAAAAA////An9/fwAzZpkDzMzMAMDA/wB/f38AAAAAAAAAAAAAAAAAAAAAAAAAAAAhAAAAGAAAABQAAAA4BAAAuBoAAPglAAAINAAAEAAAACYAAAAIAAAA//////////8="/>
              </a:ext>
            </a:extLst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CQHAAMAAAAEAAAAAAAAAAAAAAAAAAAAAAAAAAeAAAAaAAAAAAAAAAAAAAAAAAAAAAAAAAAAAAAECcAABAnAAAAAAAAAAAAAAAAAAAAAAAAAAAAAAAAAAAAAAAAAAAAABQAAAAAAAAAwMD/AAAAAABkAAAAMgAAAAAAAABkAAAAAAAAAH9/fwAKAAAAHwAAAFQAAAAAM5kFAAAAAQAAAAAAAAAAAAAAAAAAAAAAAAAAAAAAAAAAAAAAAAAA////An9/fwAzZpkDzMzMAMDA/wB/f38AAAAAAAAAAAAAAAAAAAAAAAAAAAAhAAAAGAAAABQAAAAAAAAAcDUAAEgSAABAOAAAEAAAACYAAAAIAAAA//////////8="/>
              </a:ext>
            </a:extLst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F347C80-CED2-618A-9C8C-38DF32C26A6D}" type="footer">
              <a:t>{Fußzeile}</a:t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3///8MAAAAEAAAAAAAAAAAAAAAAAAAAAAAAAAeAAAAaAAAAAAAAAAAAAAAAAAAAAAAAAAAAAAAECcAABAnAAAAAAAAAAAAAAAAAAAAAAAAAAAAAAAAAAAAAAAAAAAAABQAAAAAAAAAwMD/AAAAAABkAAAAMgAAAAAAAABkAAAAAAAAAH9/fwAKAAAAHwAAAFQAAAAAM5kFAAAAAQAAAAAAAAAAAAAAAAAAAAAAAAAAAAAAAAAAAAAAAAAA////An9/fwAzZpkDzMzMAMDA/wB/f38AAAAAAAAAAAAAAAAAAAAAAAAAAAAhAAAAGAAAABQAAADoFwAAcDUAADAqAABAOAAAEAAAACYAAAAIAAAA//////////8="/>
              </a:ext>
            </a:extLst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F343482-CCD2-61C2-9C8C-3A977AC26A6F}" type="slidenum">
              <a:t>{Nr.}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themeOverride" Target="../theme/themeOverride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showMasterSp="0" type="title">
  <p:cSld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Placehold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IUS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A4BAAAHg0AAAg0AACkFQAAEAAAACYAAAAIAAAAffD///////8="/>
              </a:ext>
            </a:extLst>
          </p:cNvSpPr>
          <p:nvPr>
            <p:ph type="ctrTitle"/>
          </p:nvPr>
        </p:nvSpPr>
        <p:spPr>
          <a:xfrm>
            <a:off x="685800" y="2132330"/>
            <a:ext cx="7772400" cy="138557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4400" b="0" i="0" u="none" strike="noStrike" kern="1" spc="0" prSpc="50" pitch="50" baseline="0">
                <a:solidFill>
                  <a:schemeClr val="tx2"/>
                </a:solidFill>
                <a:effectLst/>
                <a:txBgFill val="auto"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SubtitlePlacehold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D0s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wCAAA4BcAANAvAAC4IgAAEAAAACYAAAAIAAAAffD///////8="/>
              </a:ext>
            </a:extLst>
          </p:cNvSpPr>
          <p:nvPr>
            <p:ph type="subTitle" idx="1"/>
          </p:nvPr>
        </p:nvSpPr>
        <p:spPr>
          <a:xfrm>
            <a:off x="1371600" y="3881120"/>
            <a:ext cx="6400800" cy="1762760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marL="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Chantilly Pro" pitchFamily="0" charset="0"/>
                <a:ea typeface="Chantilly Pro" pitchFamily="0" charset="0"/>
                <a:cs typeface="Chantilly Pro" pitchFamily="0" charset="0"/>
              </a:defRPr>
            </a:lvl1pPr>
            <a:lvl2pPr marL="381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8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" pitchFamily="2" charset="0"/>
                <a:ea typeface="Chantilly Pro" pitchFamily="0" charset="0"/>
                <a:cs typeface="Chantilly Pro" pitchFamily="0" charset="0"/>
              </a:defRPr>
            </a:lvl2pPr>
            <a:lvl3pPr marL="762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4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" pitchFamily="2" charset="0"/>
                <a:ea typeface="Chantilly Pro" pitchFamily="0" charset="0"/>
                <a:cs typeface="Chantilly Pro" pitchFamily="0" charset="0"/>
              </a:defRPr>
            </a:lvl3pPr>
            <a:lvl4pPr marL="1143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0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" pitchFamily="2" charset="0"/>
                <a:ea typeface="Chantilly Pro" pitchFamily="0" charset="0"/>
                <a:cs typeface="Chantilly Pro" pitchFamily="0" charset="0"/>
              </a:defRPr>
            </a:lvl4pPr>
            <a:lvl5pPr marL="1524000" marR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000" b="0" i="0" u="none" strike="noStrike" kern="1" spc="0" prSpc="50" pitch="50" baseline="0">
                <a:solidFill>
                  <a:schemeClr val="tx1"/>
                </a:solidFill>
                <a:effectLst/>
                <a:txBgFill val="auto"/>
                <a:latin typeface="Arial" pitchFamily="2" charset="0"/>
                <a:ea typeface="Chantilly Pro" pitchFamily="0" charset="0"/>
                <a:cs typeface="Chantilly Pro" pitchFamily="0" charset="0"/>
              </a:defRPr>
            </a:lvl5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DRJZNk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fHD///////8="/>
              </a:ext>
            </a:extLst>
          </p:cNvSpPr>
          <p:nvPr>
            <p:ph type="dt" idx="2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fld id="{3F340523-6DD2-61F3-9C8C-9BA64BC26ACE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GvgB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fHD///////8="/>
              </a:ext>
            </a:extLst>
          </p:cNvSpPr>
          <p:nvPr>
            <p:ph type="ftr" idx="3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fld id="{3F346012-5CD2-6196-9C8C-AAC32EC26AFF}" type="footer">
              <a:t/>
            </a:fld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ykk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fHD///////8="/>
              </a:ext>
            </a:extLst>
          </p:cNvSpPr>
          <p:nvPr>
            <p:ph type="sldNum" idx="4"/>
          </p:nvPr>
        </p:nvSpPr>
        <p:spPr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fld id="{3F340764-2AD2-61F1-9C8C-DCA449C26A89}" type="slidenum">
              <a:t/>
            </a:fld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GvgB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D0s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19AE-E0D2-61EF-9C8C-16BA57C26A4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ykk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08B1-FFD2-61FE-9C8C-09AB46C26A5C}" type="footer">
              <a:t/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15C6-88D2-61E3-9C8C-7EB65BC26A2B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Lkc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yBAAAHBsAAEI0AAB9IwAAEAAAACYAAAAIAAAAgQAAAAAAAAA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yBAAA4REAAEI0AAAcGwAAEAAAACYAAAAIAAAAgQAAAAAAAAA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2AFD-B3D2-61DC-9C8C-458964C26A10}" type="datetime1">
              <a:t>{Date/Time}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4F96-D8D2-61B9-9C8C-2EEC01C26A7B}" type="footer">
              <a:t>{Footer}</a:t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7713-5DD2-6181-9C8C-ABD439C26AFE}" type="slidenum">
              <a:t>{Nr.}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I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2AkAAKgbAACwJQAAEAAAACYAAAAIAAAAAQAAAAAAAAA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YHAAA2AkAAHA1AACwJQAAEAAAACYAAAAIAAAAAQAAAAAAAAA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Y/anc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0AC0-8ED2-61FC-9C8C-78A944C26A2D}" type="datetime1">
              <a:t>{Date/Time}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2B2A-64D2-61DD-9C8C-928865C26AC7}" type="footer">
              <a:t>{Footer}</a:t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0C8C-C2D2-61FA-9C8C-34AF42C26A61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AL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cQkAAKobAABhDQAAEAAAACYAAAAIAAAAgQAAAAAAAAA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I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0AAKobAACwJQAAEAAAACYAAAAIAAAAAQAAAAAAAAA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HAAAcQkAAHA1AABhDQAAEAAAACYAAAAIAAAAgQAAAAAAAAA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HAAAYQ0AAHA1AACwJQAAEAAAACYAAAAIAAAAAQAAAAAAAAA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182B-65D2-61EE-9C8C-93BB56C26AC6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ODB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52CC-82D2-61A4-9C8C-74F11CC26A21}" type="footer">
              <a:t/>
            </a:fld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11F9-B7D2-61E7-9C8C-41B25FC26A14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4287-C9D2-61B4-9C8C-3FE10CC26A6A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6212-5CD2-6194-9C8C-AAC12CC26AFF}" type="footer">
              <a:t/>
            </a:fld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2BD1-9FD2-61DD-9C8C-698865C26A3C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0903-4DD2-61FF-9C8C-BBAA47C26AEE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07BA-F4D2-61F1-9C8C-02A449C26A57}" type="footer">
              <a:t/>
            </a:fld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6A51-1FD2-619C-9C8C-E9C924C26ABC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rgEAAFIVAADUCAAAEAAAACYAAAAIAAAAgQAAAAAAAAA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+FQAArgEAAHA1AACwJQAAEAAAACYAAAAIAAAAAQAAAAAAAAA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1AgAAFIVAACwJQAAEAAAACYAAAAIAAAAAQAAAAAAAAA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776E-20D2-6181-9C8C-D6D439C26A83}" type="datetime1">
              <a:t>{Date/Time}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10CD-83D2-61E6-9C8C-75B35EC26A20}" type="footer">
              <a:t>{Footer}</a:t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226B-25D2-61D4-9C8C-D3816CC26A86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AGCwAAiB0AAMYsAAAEIQAAEAAAACYAAAAIAAAAgQAAAAAAAAA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AGCwAAxgMAAMYsAAAWHQAAEAAAACYAAAAIAAAAAQAAAAAAAAA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AGCwAABCEAAMYsAAD4JQAAEAAAACYAAAAIAAAAAQAAAAAAAAA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/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78A3-EDD2-618E-9C8C-1BDB36C26A4E}" type="datetime1">
              <a:t>{Date/Time}</a:t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0776-38D2-61F1-9C8C-CEA449C26A9B}" type="footer">
              <a:t>{Footer}</a:t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335D-13D2-61C5-9C8C-E5907DC26AB0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Q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0CE4-AAD2-61FA-9C8C-5CAF42C26A09}" type="datetime1">
              <a:t>{Date/Time}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222C-62D2-61D4-9C8C-94816CC26AC1}" type="footer">
              <a:t>{Footer}</a:t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505C-12D2-61A6-9C8C-E4F31EC26AB1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Q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IKAAAsAEAAHA1AACwJQAAEAAAACYAAAAIAAAAgwAAAAAAAAA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Q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NgnAACwJQAAEAAAACYAAAAIAAAAAwAAAAAAAAA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F34655B-15D2-6193-9C8C-E3C62BC26AB6}" type="datetime1">
              <a:t>{Date/Time}</a:t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fld id="{3F3435FD-B3D2-61C3-9C8C-45967BC26A10}" type="footer">
              <a:t>{Footer}</a:t>
            </a:fld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3445B7-F9D2-61B3-9C8C-0FE60BC26A5A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ugar paper">
    <p:bg>
      <p:bgPr>
        <a:blipFill>
          <a:blip r:embed="rId1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AL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biYAANQRAABYKQAAEAAAACYAAAAIAAAA//////////8="/>
              </a:ext>
            </a:extLst>
          </p:cNvSpPr>
          <p:nvPr>
            <p:ph type="dt" sz="quarter"/>
          </p:nvPr>
        </p:nvSpPr>
        <p:spPr>
          <a:xfrm>
            <a:off x="457200" y="6247130"/>
            <a:ext cx="2440940" cy="473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/>
            <a:fld id="{3F3411A8-E6D2-61E7-9C8C-10B25FC26A45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Y/anc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FAAAbiYAAKkjAABYKQAAEAAAACYAAAAIAAAA//////////8="/>
              </a:ext>
            </a:extLst>
          </p:cNvSpPr>
          <p:nvPr>
            <p:ph type="ftr" sz="quarter" idx="1"/>
          </p:nvPr>
        </p:nvSpPr>
        <p:spPr>
          <a:xfrm>
            <a:off x="3346450" y="6247130"/>
            <a:ext cx="2450465" cy="473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/>
            <a:fld id="{3F341333-7DD2-61E5-9C8C-8BB05DC26ADE}" type="footer">
              <a:t/>
            </a:fld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CODB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BrJgAAbiYAAHA1AABYKQAAEAAAACYAAAAIAAAA//////////8="/>
              </a:ext>
            </a:extLst>
          </p:cNvSpPr>
          <p:nvPr>
            <p:ph type="sldNum" sz="quarter" idx="2"/>
          </p:nvPr>
        </p:nvSpPr>
        <p:spPr>
          <a:xfrm>
            <a:off x="6245225" y="6247130"/>
            <a:ext cx="2441575" cy="473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/>
            <a:fld id="{3F34745A-14D2-6182-9C8C-E2D73AC26AB7}" type="slidenum">
              <a:t/>
            </a:fld>
          </a:p>
        </p:txBody>
      </p:sp>
      <p:sp>
        <p:nvSpPr>
          <p:cNvPr id="5" name="TitlePlacehold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Lkc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//////////8="/>
              </a:ext>
            </a:extLst>
          </p:cNvSpPr>
          <p:nvPr>
            <p:ph type="title" idx="3"/>
          </p:nvPr>
        </p:nvSpPr>
        <p:spPr>
          <a:xfrm>
            <a:off x="457200" y="274320"/>
            <a:ext cx="8229600" cy="11379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6" name="TextPlaceholderArea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G5HtqI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CYAAAAIAAAA//////////8="/>
              </a:ext>
            </a:extLst>
          </p:cNvSpPr>
          <p:nvPr>
            <p:ph type="body" idx="4"/>
          </p:nvPr>
        </p:nvSpPr>
        <p:spPr>
          <a:xfrm>
            <a:off x="457200" y="1590675"/>
            <a:ext cx="8229600" cy="453326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hf sldNum="0" hdr="0" ftr="0" dt="0">
    <p:prHF dtFmt="0"/>
  </p:hf>
  <p:txStyles>
    <p:titleStyle>
      <a:lvl1pPr marL="0" marR="0" indent="0" algn="ctr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4400" b="0" i="0" u="none" strike="noStrike" kern="1" spc="0" prSpc="50" pitch="50" baseline="0">
          <a:solidFill>
            <a:schemeClr val="tx2"/>
          </a:solidFill>
          <a:effectLst/>
          <a:txBgFill val="auto"/>
          <a:latin typeface="Chantilly Pro" pitchFamily="0" charset="0"/>
          <a:ea typeface="Chantilly Pro" pitchFamily="0" charset="0"/>
          <a:cs typeface="Chantilly Pro" pitchFamily="0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286385" marR="0" indent="-286385" algn="l" defTabSz="914400">
        <a:lnSpc>
          <a:spcPct val="100000"/>
        </a:lnSpc>
        <a:spcBef>
          <a:spcPts val="0"/>
        </a:spcBef>
        <a:spcAft>
          <a:spcPts val="100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spc="0" prSpc="50" pitch="50" baseline="0">
          <a:solidFill>
            <a:schemeClr val="tx1"/>
          </a:solidFill>
          <a:effectLst/>
          <a:txBgFill val="auto"/>
          <a:latin typeface="Chantilly Pro" pitchFamily="0" charset="0"/>
          <a:ea typeface="Chantilly Pro" pitchFamily="0" charset="0"/>
          <a:cs typeface="Chantilly Pro" pitchFamily="0" charset="0"/>
        </a:defRPr>
      </a:lvl1pPr>
      <a:lvl2pPr marL="619125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hantilly Pro" pitchFamily="0" charset="0"/>
          <a:ea typeface="Chantilly Pro" pitchFamily="0" charset="0"/>
          <a:cs typeface="Chantilly Pro" pitchFamily="0" charset="0"/>
        </a:defRPr>
      </a:lvl2pPr>
      <a:lvl3pPr marL="952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hantilly Pro" pitchFamily="0" charset="0"/>
          <a:ea typeface="Chantilly Pro" pitchFamily="0" charset="0"/>
          <a:cs typeface="Chantilly Pro" pitchFamily="0" charset="0"/>
        </a:defRPr>
      </a:lvl3pPr>
      <a:lvl4pPr marL="1333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hantilly Pro" pitchFamily="0" charset="0"/>
          <a:ea typeface="Chantilly Pro" pitchFamily="0" charset="0"/>
          <a:cs typeface="Chantilly Pro" pitchFamily="0" charset="0"/>
        </a:defRPr>
      </a:lvl4pPr>
      <a:lvl5pPr marL="171450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hantilly Pro" pitchFamily="0" charset="0"/>
          <a:ea typeface="Chantilly Pro" pitchFamily="0" charset="0"/>
          <a:cs typeface="Chantilly Pro" pitchFamily="0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10.jpe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CwDhKD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AQAAAFENAABAOAAA3xw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2164715"/>
            <a:ext cx="9143365" cy="25285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QAB0c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Claas 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E8AVw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CYAAAAIAAAAAAAAAAAAAAA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sz="2800"/>
            </a:pPr>
            <a:r>
              <a:t>Gründer: August Claas</a:t>
            </a:r>
          </a:p>
          <a:p>
            <a:pPr>
              <a:defRPr sz="2800"/>
            </a:pPr>
            <a:r>
              <a:t>gegründet: 1913</a:t>
            </a:r>
          </a:p>
          <a:p>
            <a:pPr>
              <a:defRPr sz="2800"/>
            </a:pPr>
            <a:r>
              <a:t>Gründungsort: Herzebrock-Clarholz </a:t>
            </a:r>
          </a:p>
          <a:p>
            <a:pPr>
              <a:defRPr sz="2800"/>
            </a:pPr>
            <a:r>
              <a:t>Hersteller von Landmaschinentechnik</a:t>
            </a:r>
          </a:p>
          <a:p>
            <a:pPr>
              <a:defRPr sz="2800"/>
            </a:pPr>
            <a:r>
              <a:t>Mitarbeiter: ca. 11.500 weltweit (2019)</a:t>
            </a:r>
          </a:p>
          <a:p>
            <a:pPr>
              <a:defRPr sz="2800"/>
            </a:pPr>
            <a:r>
              <a:t>Umsatz: ca. 3,9 Mrd. € (2019)</a:t>
            </a:r>
          </a:p>
          <a:p>
            <a:pPr>
              <a:defRPr sz="2800"/>
            </a:pPr>
            <a:r>
              <a:t>Auslandsanteil am Umsatz: ca. 80 %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BjAHI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Berufsausbildung bei Claas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OgeTw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cQkAAKobAABhDQAAEAAAACYAAAAIAAAAgQAAAAAAAAA="/>
              </a:ext>
            </a:extLst>
          </p:cNvSpPr>
          <p:nvPr>
            <p:ph type="body"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indent="0" algn="ctr">
              <a:buNone/>
              <p:prBullet>
                <a:buNone/>
              </p:prBullet>
            </a:pPr>
            <a:r>
              <a:t>Technische Ausbildung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Owewx4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0AAKobAACwJQAAEAAAACYAAAAIAAAAAQAAAAAAAAA="/>
              </a:ext>
            </a:extLst>
          </p:cNvSpPr>
          <p:nvPr>
            <p:ph type="body" idx="2"/>
          </p:nvPr>
        </p:nvSpPr>
        <p:spPr>
          <a:xfrm>
            <a:off x="457200" y="2174875"/>
            <a:ext cx="4039870" cy="3951605"/>
          </a:xfrm>
        </p:spPr>
        <p:txBody>
          <a:bodyPr/>
          <a:lstStyle/>
          <a:p>
            <a:pPr>
              <a:defRPr sz="2000"/>
            </a:pPr>
            <a:r>
              <a:t>Industriemechaniker/-in</a:t>
            </a:r>
          </a:p>
          <a:p>
            <a:pPr>
              <a:defRPr sz="2000"/>
            </a:pPr>
            <a:r>
              <a:t>Mechatroniker/-in</a:t>
            </a:r>
          </a:p>
          <a:p>
            <a:pPr>
              <a:defRPr sz="2000"/>
            </a:pPr>
            <a:r>
              <a:t>Konstruktionsmechaniker/-in</a:t>
            </a:r>
          </a:p>
          <a:p>
            <a:pPr>
              <a:defRPr sz="2000"/>
            </a:pPr>
            <a:r>
              <a:t>Fachkraft für Metalltechnik (m/w/d)</a:t>
            </a:r>
          </a:p>
          <a:p>
            <a:pPr>
              <a:defRPr sz="2000"/>
            </a:pPr>
            <a:r>
              <a:t>Verfahrensmechaniker/-in</a:t>
            </a:r>
          </a:p>
          <a:p>
            <a:pPr>
              <a:defRPr sz="2000"/>
            </a:pPr>
            <a:r>
              <a:t>Zerspanungsmechaniker/-in</a:t>
            </a:r>
          </a:p>
          <a:p>
            <a:pPr>
              <a:defRPr sz="2000"/>
            </a:pPr>
            <a:r>
              <a:t>Technische(r) Produktdesigner/-in</a:t>
            </a:r>
          </a:p>
          <a:p>
            <a:pPr>
              <a:defRPr sz="2000"/>
            </a:pPr>
            <a:r>
              <a:t>Werkstoffprüfer/-in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val="SMDATA_13_XstXXxMAAAAlAAAAZAAAAA8BAAAAkAAAAEgAAACQAAAASAAAAAAAAAAC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4eAAE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HAAAcQkAAHA1AABhDQAAEAAAACYAAAAIAAAAgQAAAAAAAAA="/>
              </a:ext>
            </a:extLst>
          </p:cNvSpPr>
          <p:nvPr>
            <p:ph type="body"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 marL="0" indent="0" algn="ctr">
              <a:buNone/>
              <p:prBullet>
                <a:buNone/>
              </p:prBullet>
            </a:pPr>
            <a:r>
              <a:t>Kaufmännische Ausbildung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PyW7zw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WHAAAYQ0AAHA1AACwJQAAEAAAACYAAAAIAAAAAAAAAAAAAAA="/>
              </a:ext>
            </a:extLst>
          </p:cNvSpPr>
          <p:nvPr>
            <p:ph type="body" idx="4"/>
          </p:nvPr>
        </p:nvSpPr>
        <p:spPr/>
        <p:txBody>
          <a:bodyPr/>
          <a:lstStyle/>
          <a:p>
            <a:pPr>
              <a:defRPr sz="2000"/>
            </a:pPr>
            <a:r>
              <a:t>Industriekaufmann/-frau</a:t>
            </a:r>
          </a:p>
          <a:p>
            <a:pPr>
              <a:defRPr sz="2000"/>
            </a:pPr>
            <a:r>
              <a:t>Fachkraft für Lagerlogistik (m/w/d)</a:t>
            </a:r>
          </a:p>
          <a:p>
            <a:pPr>
              <a:defRPr sz="2000"/>
            </a:pPr>
            <a:r>
              <a:t>Fachinformatiker/-in für Systemintegration</a:t>
            </a:r>
          </a:p>
          <a:p>
            <a:pPr>
              <a:defRPr sz="2000"/>
            </a:pPr>
            <a:r>
              <a:t>Fachkraft für Schutz und Sicherheit (m/w/d)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J8T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6gAAAHA1AADqBwAAEAAAACYAAAAIAAAAAQAAAAAAAAA="/>
              </a:ext>
            </a:extLst>
          </p:cNvSpPr>
          <p:nvPr>
            <p:ph type="title"/>
          </p:nvPr>
        </p:nvSpPr>
        <p:spPr>
          <a:xfrm>
            <a:off x="457200" y="148590"/>
            <a:ext cx="8229600" cy="1137920"/>
          </a:xfrm>
        </p:spPr>
        <p:txBody>
          <a:bodyPr/>
          <a:lstStyle/>
          <a:p>
            <a:pPr>
              <a:defRPr sz="3600"/>
            </a:pPr>
            <a:r>
              <a:t>Claas - Produkte</a:t>
            </a: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DUCAAD/fwAA/38AAAAAAAAJAAAABAAAAEEAQQ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+BMAAJYUAAA4FgAAECAAACYAAAAIAAAA//////////8="/>
              </a:ext>
            </a:extLst>
          </p:cNvSpPr>
          <p:nvPr/>
        </p:nvSpPr>
        <p:spPr>
          <a:xfrm>
            <a:off x="457200" y="3246120"/>
            <a:ext cx="288925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Mähdrescher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0AIAAI8IAACWFAAAbBM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391285"/>
            <a:ext cx="2889250" cy="17659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2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oB0AAIcIAADoLQAAZBMAAB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815840" y="1386205"/>
            <a:ext cx="2646680" cy="17659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2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FkC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gHQAA+BMAAOgtAAA4FgAAECAAACYAAAAIAAAA//////////8="/>
              </a:ext>
            </a:extLst>
          </p:cNvSpPr>
          <p:nvPr/>
        </p:nvSpPr>
        <p:spPr>
          <a:xfrm>
            <a:off x="4815840" y="3246120"/>
            <a:ext cx="264668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Feldhäcksler</a:t>
            </a:r>
          </a:p>
        </p:txBody>
      </p:sp>
      <p:pic>
        <p:nvPicPr>
          <p:cNvPr id="7" name="Grafik3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cXDUkfbnkP/Rp/vIutOi/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0QIAAKgYAACXFAAAhSQ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457835" y="4008120"/>
            <a:ext cx="2889250" cy="19284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box3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MQBAAD/fwAA/38AAAAAAAAJAAAABAAAALAC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hSUAAJYUAADFJwAAECAAACYAAAAIAAAA//////////8="/>
              </a:ext>
            </a:extLst>
          </p:cNvSpPr>
          <p:nvPr/>
        </p:nvSpPr>
        <p:spPr>
          <a:xfrm>
            <a:off x="457200" y="6099175"/>
            <a:ext cx="288925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Radlader</a:t>
            </a:r>
          </a:p>
        </p:txBody>
      </p:sp>
      <p:pic>
        <p:nvPicPr>
          <p:cNvPr id="9" name="Grafik4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BJAQAADAAAABAAAABYYIEFFlgqQE1CuYjH/TF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oB0AAKgYAADoLQAAhSMAABAAAAAmAAAACAAAAP//////////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815840" y="4008120"/>
            <a:ext cx="2646680" cy="176593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Textbox4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Gk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CgHQAAhSUAAMouAADFJwAAECAAACYAAAAIAAAA//////////8="/>
              </a:ext>
            </a:extLst>
          </p:cNvSpPr>
          <p:nvPr/>
        </p:nvSpPr>
        <p:spPr>
          <a:xfrm>
            <a:off x="4815840" y="6099175"/>
            <a:ext cx="279019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Teleskoplader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LAC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AAAAACYAAAAIAAAAAQAAAAAAAAA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37920"/>
          </a:xfrm>
        </p:spPr>
        <p:txBody>
          <a:bodyPr/>
          <a:lstStyle/>
          <a:p>
            <a:pPr>
              <a:defRPr sz="3600"/>
            </a:pPr>
            <a:r>
              <a:t>Claas - Produkte</a:t>
            </a:r>
          </a:p>
        </p:txBody>
      </p:sp>
      <p:pic>
        <p:nvPicPr>
          <p:cNvPr id="3" name="Grafik1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0AIAALYJAACXFAAAmBU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578610"/>
            <a:ext cx="2889885" cy="193167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1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DUCAAD/fwAA/38AAAAAAAAJAAAABAAAAGk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gxYAAL8UAADDGAAAECAAACYAAAAIAAAA//////////8="/>
              </a:ext>
            </a:extLst>
          </p:cNvSpPr>
          <p:nvPr/>
        </p:nvSpPr>
        <p:spPr>
          <a:xfrm>
            <a:off x="457200" y="3659505"/>
            <a:ext cx="291528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Traktoren</a:t>
            </a:r>
          </a:p>
        </p:txBody>
      </p:sp>
      <p:pic>
        <p:nvPicPr>
          <p:cNvPr id="5" name="Grafik2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BB4AALYJAADMLwAAURYAAB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879340" y="1578610"/>
            <a:ext cx="2890520" cy="204914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2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Gs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AEHgAAgxYAAKwvAADDGAAAECAAACYAAAAIAAAA//////////8="/>
              </a:ext>
            </a:extLst>
          </p:cNvSpPr>
          <p:nvPr/>
        </p:nvSpPr>
        <p:spPr>
          <a:xfrm>
            <a:off x="4879340" y="3659505"/>
            <a:ext cx="287020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Pressen</a:t>
            </a:r>
          </a:p>
        </p:txBody>
      </p:sp>
      <p:pic>
        <p:nvPicPr>
          <p:cNvPr id="7" name="Grafik3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Cdc84555wLQDHBydx4RTJ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9wIAAIUaAAC/FAAAZyY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481965" y="4311015"/>
            <a:ext cx="2890520" cy="193167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8" name="Textbox3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MQBAAD/fwAA/38AAAAAAAAJAAAABAAAALAC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ScAADAVAACJKQAAECAAACYAAAAIAAAA//////////8="/>
              </a:ext>
            </a:extLst>
          </p:cNvSpPr>
          <p:nvPr/>
        </p:nvSpPr>
        <p:spPr>
          <a:xfrm>
            <a:off x="457200" y="6386195"/>
            <a:ext cx="2987040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 algn="ctr"/>
            <a:r>
              <a:t>Futtermachinen</a:t>
            </a:r>
          </a:p>
        </p:txBody>
      </p:sp>
      <p:pic>
        <p:nvPicPr>
          <p:cNvPr id="9" name="Grafik4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9B0AAIUaAAC8LwAAXyYAABAAAAAmAAAACAAAAP//////////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4869180" y="4311015"/>
            <a:ext cx="2890520" cy="19265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0" name="Textbox4"/>
          <p:cNvSpPr txBox="1">
            <a:extLst>
              <a:ext uri="smNativeData">
                <pr:smNativeData xmlns:pr="smNativeData" val="SMDATA_13_XstXXxMAAAAlAAAAEgAAAE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VgcAAKr4//8BAAAAf39/AAEAAABkAAAAAAAAABQAAABAHwAAAAAAACYAAAAAAAAAwOD//wAAAAAmAAAAZAAAABYAAABMAAAAAAAAAAAAAAAEAAAAAAAAAAEAAAB3d3cKAAAAACgAAAAoAAAAZAAAAGQAAAAAAAAAzMzMAAAAAABQAAAAUAAAAGQAAABkAAAAAAAAABcAAAAUAAAAAAAAAEACAAD/fwAA/38AAAAAAAAJAAAABAAAANY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0HQAASScAAKUzAACJKQAAECAAACYAAAAIAAAA//////////8="/>
              </a:ext>
            </a:extLst>
          </p:cNvSpPr>
          <p:nvPr/>
        </p:nvSpPr>
        <p:spPr>
          <a:xfrm>
            <a:off x="4869180" y="6386195"/>
            <a:ext cx="3526155" cy="3657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>
                <a:solidFill>
                  <a:schemeClr val="accent1"/>
                </a:solidFill>
              </a:defRPr>
            </a:pPr>
            <a:r>
              <a:t>EASY (</a:t>
            </a:r>
            <a:r>
              <a:rPr b="1"/>
              <a:t>E</a:t>
            </a:r>
            <a:r>
              <a:t>fficient </a:t>
            </a:r>
            <a:r>
              <a:rPr b="1"/>
              <a:t>A</a:t>
            </a:r>
            <a:r>
              <a:t>griculture </a:t>
            </a:r>
            <a:r>
              <a:rPr b="1"/>
              <a:t>Sy</a:t>
            </a:r>
            <a:r>
              <a:t>stems)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sz="3600"/>
            </a:pPr>
            <a:r>
              <a:t>Claas - Fertigungsstandorte in Deutschland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P///w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CYAAAAIAAAAAAAAAAAAAAA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Harsewinkel</a:t>
            </a:r>
          </a:p>
          <a:p>
            <a:pPr/>
            <a:r>
              <a:t>Bad Saulgau</a:t>
            </a:r>
          </a:p>
          <a:p>
            <a:pPr/>
            <a:r>
              <a:t>Dissen am Teutoburger Wald</a:t>
            </a:r>
          </a:p>
          <a:p>
            <a:pPr/>
            <a:r>
              <a:t>Paderborn</a:t>
            </a:r>
          </a:p>
          <a:p>
            <a:pPr/>
            <a:r>
              <a:t>Hamm</a:t>
            </a:r>
            <a:br/>
          </a:p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sz="3600"/>
            </a:pPr>
            <a:r>
              <a:t>Claas - Fertigungsstandorte in Europa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E8AVw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CYAAAAIAAAAAAAAAAAAAAA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Le Mans (Frankreich)</a:t>
            </a:r>
          </a:p>
          <a:p>
            <a:pPr/>
            <a:r>
              <a:t>Metz (Frankreich)</a:t>
            </a:r>
          </a:p>
          <a:p>
            <a:pPr/>
            <a:r>
              <a:t>Törökszentmiklós (Ungarn)</a:t>
            </a:r>
            <a:b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XstXXxMAAAAlAAAAZAAAAA8BAAAAkAAAAEgAAACQAAAASAAAAAAAAAAB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sAEAAHA1AACw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sz="3600"/>
            </a:pPr>
            <a:r>
              <a:t>Claas - Fertigungsstandorte weltweit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XstXXxMAAAAlAAAAZAAAAA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EAAAACADAAAAAAAAAAAAAAEAAACgMgAAVgcAAKr4//8BAAAAf39/AAEAAABkAAAAAAAAABQAAABAHwAAAAAAACYAAAAAAAAAwOD//wAAAAAmAAAAZAAAABYAAABMAAAAAAAAAAAAAAAEAAAAAAAAAAEAAAB3d3cKAAAAACgAAAAoAAAAZAAAAGQAAAAAAAAAzMzMAAAAAABQAAAAUAAAAGQAAABkAAAAAAAAABcAAAAUAAAAAAAAAAAAAAD/fwAA/38AAAAAAAAJAAAABAAAAMzMzP8MAAAAEAAAAAAAAAAAAAAAAAAAAAAAAAAeAAAAaAAAAAAAAAAAAAAAAAAAAAAAAAAAAAAAECcAABAnAAAAAAAAAAAAAAAAAAAAAAAAAAAAAAAAAAAAAAAAAAAAABQAAAAAAAAAwMD/AAAAAABkAAAAMgAAAAAAAABkAAAAAAAAAH9/fwAKAAAAHwAAAFQAAAD///cFf39/AQAAAAAAAAAAAAAAAAAAAAAAAAAAAAAAAAAAAAAAAAAA///ZAn9/fwB3d3cDzMzMAMDA/wB/f38AAAAAAAAAAAAAAAAAAAAAAAAAAAAhAAAAGAAAABQAAADQAgAAyQkAAHA1AACsJQAAEAAAACYAAAAIAAAAAAAAAAAAAAA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/>
            <a:r>
              <a:t>Nebraska (USA)</a:t>
            </a:r>
          </a:p>
          <a:p>
            <a:pPr/>
            <a:r>
              <a:t>Faridabad und Chandigarh (beides Indien)</a:t>
            </a:r>
          </a:p>
          <a:p>
            <a:pPr/>
            <a:r>
              <a:t>Gaomi (VR China)</a:t>
            </a:r>
          </a:p>
          <a:p>
            <a:pPr/>
            <a:r>
              <a:t>Krasnodar (Russland)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5_XstXXxMAAAAlAAAAEQAAAC8BAAAAkAAAAEgAAACQAAAASAAAAAAAAAAAAAAAAAAAAAEAAABQAAAAAAAAAAAA4D8AAAAAAADgPwAAAAAAAOA/AAAAAAAA4D8AAAAAAADgPwAAAAAAAOA/AAAAAAAA4D8AAAAAAADgPwAAAAAAAOA/AAAAAAAA4D8CAAAAjAAAAAAAAAAAAAAA///3DH9/fwgAAAAAAAAAAAAAAAAAAAAAAAAAAAAAAAAAAAAAZAAAAAEAAABAAAAAAAAAAAAAAAAAAAAAAAAAAAAAAAAAAAAAAAAAAAAAAAAAAAAAAAAAAAAAAAAAAAAAAAAAAAAAAAAAAAAAAAAAAAAAAAAAAAAAAAAAAAAAAAAAAAAAFAAAADwAAAAAAAAAAAAAAP//2QkUAAAAAQAAABQAAAAUAAAAFAAAAAEAAAAAAAAAZAAAAGQAAAAAAAAAZAAAAGQAAAAVAAAAYAAAAAAAAAAAAAAADwAAACADAAAAAAAAAAAAAAEAAACgMgAAAAAAAAAAAAABAAAAf39/AAEAAABkAAAAAAAAABQAAABAHwAAAAAAACYAAAAAAAAAwOD//wAAAAAmAAAAZAAAABYAAABMAAAAAAAAAAAAAAAEAAAAAAAAAAEAAAB3d3c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///3BX9/fwEAAAAAAAAAAAAAAAAAAAAAAAAAAAAAAAAAAAAAAAAAAP//2QJ/f38Ad3d3A8zMzADAwP8Af39/AAAAAAAAAAAAAAAAAP///wAAAAAAIQAAABgAAAAUAAAAwwkAAMsFAAB+LgAAZSQ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586865" y="941705"/>
            <a:ext cx="5970905" cy="497459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FFFFD9"/>
      </a:dk1>
      <a:lt1>
        <a:srgbClr val="7F7F7F"/>
      </a:lt1>
      <a:dk2>
        <a:srgbClr val="FFC800"/>
      </a:dk2>
      <a:lt2>
        <a:srgbClr val="777777"/>
      </a:lt2>
      <a:accent1>
        <a:srgbClr val="FFFFF7"/>
      </a:accent1>
      <a:accent2>
        <a:srgbClr val="33CCCC"/>
      </a:accent2>
      <a:accent3>
        <a:srgbClr val="53ACAC"/>
      </a:accent3>
      <a:accent4>
        <a:srgbClr val="738C8C"/>
      </a:accent4>
      <a:accent5>
        <a:srgbClr val="936C6C"/>
      </a:accent5>
      <a:accent6>
        <a:srgbClr val="B34C4C"/>
      </a:accent6>
      <a:hlink>
        <a:srgbClr val="FF5050"/>
      </a:hlink>
      <a:folHlink>
        <a:srgbClr val="FF9900"/>
      </a:folHlink>
    </a:clrScheme>
    <a:fontScheme name="Presentation">
      <a:majorFont>
        <a:latin typeface="Chantilly Pro"/>
        <a:ea typeface="Chantilly Pro"/>
        <a:cs typeface="Chantilly Pro"/>
      </a:majorFont>
      <a:minorFont>
        <a:latin typeface="Chantilly Pro"/>
        <a:ea typeface="Chantilly Pro"/>
        <a:cs typeface="Chantilly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FFFFD9"/>
        </a:dk1>
        <a:lt1>
          <a:srgbClr val="7F7F7F"/>
        </a:lt1>
        <a:dk2>
          <a:srgbClr val="FFC8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7F7F7F"/>
        </a:lt1>
        <a:dk2>
          <a:srgbClr val="8DC6FF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CCCCCC"/>
        </a:dk1>
        <a:lt1>
          <a:srgbClr val="7F7F7F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7F7F7F"/>
        </a:lt1>
        <a:dk2>
          <a:srgbClr val="CC3300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7F7F7F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7F7F7F"/>
        </a:lt1>
        <a:dk2>
          <a:srgbClr val="72D672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CC66"/>
        </a:dk1>
        <a:lt1>
          <a:srgbClr val="7F7F7F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7F7F7F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7F7F7F"/>
        </a:lt1>
        <a:dk2>
          <a:srgbClr val="FFFFFF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7F7F7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D9"/>
        </a:dk1>
        <a:lt1>
          <a:srgbClr val="7F7F7F"/>
        </a:lt1>
        <a:dk2>
          <a:srgbClr val="FFC8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hantilly Pro"/>
        <a:ea typeface="Chantilly Pro"/>
        <a:cs typeface="Chantilly Pro"/>
      </a:majorFont>
      <a:minorFont>
        <a:latin typeface="Chantilly Pro"/>
        <a:ea typeface="Chantilly Pro"/>
        <a:cs typeface="Chantilly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7F7F7F"/>
    </a:dk1>
    <a:lt1>
      <a:srgbClr val="FFFFD9"/>
    </a:lt1>
    <a:dk2>
      <a:srgbClr val="777777"/>
    </a:dk2>
    <a:lt2>
      <a:srgbClr val="FFC800"/>
    </a:lt2>
    <a:accent1>
      <a:srgbClr val="FFFFF7"/>
    </a:accent1>
    <a:accent2>
      <a:srgbClr val="33CCCC"/>
    </a:accent2>
    <a:accent3>
      <a:srgbClr val="53ACAC"/>
    </a:accent3>
    <a:accent4>
      <a:srgbClr val="738C8C"/>
    </a:accent4>
    <a:accent5>
      <a:srgbClr val="936C6C"/>
    </a:accent5>
    <a:accent6>
      <a:srgbClr val="B34C4C"/>
    </a:accent6>
    <a:hlink>
      <a:srgbClr val="FF5050"/>
    </a:hlink>
    <a:folHlink>
      <a:srgbClr val="FF99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malte</cp:lastModifiedBy>
  <cp:revision>0</cp:revision>
  <dcterms:created xsi:type="dcterms:W3CDTF">2017-10-26T08:03:09Z</dcterms:created>
  <dcterms:modified xsi:type="dcterms:W3CDTF">2020-09-08T18:20:14Z</dcterms:modified>
</cp:coreProperties>
</file>