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60" r:id="rId5"/>
  </p:sldMasterIdLst>
  <p:sldIdLst>
    <p:sldId id="260" r:id="rId6"/>
    <p:sldId id="261" r:id="rId7"/>
  </p:sldIdLst>
  <p:sldSz cx="9144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20933782" val="1030" rev64="64" revOS="4"/>
      <pr:smFileRevision xmlns:pr="smNativeData" xmlns="smNativeData" dt="1620933782" val="0"/>
      <pr:guideOptions xmlns:pr="smNativeData" xmlns="smNativeData" dt="1620933782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99" d="100"/>
          <a:sy n="99" d="100"/>
        </p:scale>
        <p:origin x="1136" y="211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6" d="100"/>
        <a:sy n="26" d="100"/>
      </p:scale>
      <p:origin x="0" y="0"/>
    </p:cViewPr>
  </p:sorterViewPr>
  <p:notesViewPr>
    <p:cSldViewPr snapToGrid="0">
      <p:cViewPr>
        <p:scale>
          <a:sx n="99" d="100"/>
          <a:sy n="99" d="100"/>
        </p:scale>
        <p:origin x="1136" y="211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wAY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OgGAAAINAAAmBUAABAAAAAmAAAACAAAAIG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1122680"/>
            <a:ext cx="7772400" cy="23876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en-us" sz="600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CkWAAA4MQAAWCA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143000" y="3602355"/>
            <a:ext cx="6858000" cy="1655445"/>
          </a:xfrm>
        </p:spPr>
        <p:txBody>
          <a:bodyPr/>
          <a:lstStyle>
            <a:lvl1pPr marL="0" indent="0" algn="ctr">
              <a:buNone/>
              <a:defRPr lang="en-us" sz="2400"/>
            </a:lvl1pPr>
            <a:lvl2pPr marL="457200" indent="0" algn="ctr">
              <a:buNone/>
              <a:defRPr lang="en-us" sz="2000"/>
            </a:lvl2pPr>
            <a:lvl3pPr marL="914400" indent="0" algn="ctr">
              <a:buNone/>
              <a:defRPr lang="en-us" sz="1800"/>
            </a:lvl3pPr>
            <a:lvl4pPr marL="1371600" indent="0" algn="ctr">
              <a:buNone/>
              <a:defRPr lang="en-us" sz="1600"/>
            </a:lvl4pPr>
            <a:lvl5pPr marL="1828800" indent="0" algn="ctr">
              <a:buNone/>
              <a:defRPr lang="en-us" sz="1600"/>
            </a:lvl5pPr>
            <a:lvl6pPr marL="2286000" indent="0" algn="ctr">
              <a:buNone/>
              <a:defRPr lang="en-us" sz="1600"/>
            </a:lvl6pPr>
            <a:lvl7pPr marL="2743200" indent="0" algn="ctr">
              <a:buNone/>
              <a:defRPr lang="en-us" sz="1600"/>
            </a:lvl7pPr>
            <a:lvl8pPr marL="3200400" indent="0" algn="ctr">
              <a:buNone/>
              <a:defRPr lang="en-us" sz="1600"/>
            </a:lvl8pPr>
            <a:lvl9pPr marL="3657600" indent="0" algn="ctr">
              <a:buNone/>
              <a:defRPr lang="en-us" sz="1600"/>
            </a:lvl9pPr>
          </a:lstStyle>
          <a:p>
            <a:pPr>
              <a:defRPr lang="en-us"/>
            </a:pPr>
            <a:r>
              <a:rPr lang="de-de"/>
              <a:t>Formatvorlage des Untertitelmasters durch Klicken bearbeiten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C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C863-2DD4-3E3E-9AD3-DB6B869D6C8E}" type="datetime1">
              <a:rPr lang="de-de"/>
              <a:t/>
            </a:fld>
            <a:endParaRPr lang="de-d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g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AC22-6CD4-3E5A-9AD3-9A0FE29D6CCF}" type="slidenum">
              <a:rPr lang="de-de"/>
              <a:t/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IAb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D8CAABiNA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DsLAABiNAAAACY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  <a:p>
            <a:pPr lvl="1">
              <a:defRPr lang="en-us"/>
            </a:pPr>
            <a:r>
              <a:rPr lang="de-de"/>
              <a:t>Zweite Ebene</a:t>
            </a:r>
            <a:endParaRPr lang="de-de"/>
          </a:p>
          <a:p>
            <a:pPr lvl="2">
              <a:defRPr lang="en-us"/>
            </a:pPr>
            <a:r>
              <a:rPr lang="de-de"/>
              <a:t>Dritte Ebene</a:t>
            </a:r>
            <a:endParaRPr lang="de-de"/>
          </a:p>
          <a:p>
            <a:pPr lvl="3">
              <a:defRPr lang="en-us"/>
            </a:pPr>
            <a:r>
              <a:rPr lang="de-de"/>
              <a:t>Vierte Ebene</a:t>
            </a:r>
            <a:endParaRPr lang="de-de"/>
          </a:p>
          <a:p>
            <a:pPr lvl="4">
              <a:defRPr lang="en-us"/>
            </a:pPr>
            <a:r>
              <a:rPr lang="de-de"/>
              <a:t>Fünfte Ebene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BED3-9DD4-3E48-9AD3-6B1DF09D6C3E}" type="datetime1">
              <a:rPr lang="de-de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CC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I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AB63-2DD4-3E5D-9AD3-DB08E59D6C8E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1wMAAIUKAABbNAAAER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24205" y="1710055"/>
            <a:ext cx="7886700" cy="2852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600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1wMAADwcAABbNAAAdi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24205" y="4589780"/>
            <a:ext cx="7886700" cy="1499870"/>
          </a:xfrm>
        </p:spPr>
        <p:txBody>
          <a:bodyPr/>
          <a:lstStyle>
            <a:lvl1pPr marL="0" indent="0">
              <a:buNone/>
              <a:defRPr lang="en-us" sz="2400">
                <a:solidFill>
                  <a:schemeClr val="tx1"/>
                </a:solidFill>
              </a:defRPr>
            </a:lvl1pPr>
            <a:lvl2pPr marL="457200" indent="0">
              <a:buNone/>
              <a:defRPr lang="en-us" sz="2000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AAV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EC79-37D4-3E1A-9AD3-C14FA29D6C94}" type="datetime1">
              <a:rPr lang="de-de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A857-19D4-3E5E-9AD3-EF0BE69D6CBA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D8CAABiNA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DsLAADGGwAAACY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628650" y="1825625"/>
            <a:ext cx="3886200" cy="4351655"/>
          </a:xfrm>
        </p:spPr>
        <p:txBody>
          <a:bodyPr/>
          <a:lstStyle/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  <a:p>
            <a:pPr lvl="1">
              <a:defRPr lang="en-us"/>
            </a:pPr>
            <a:r>
              <a:rPr lang="de-de"/>
              <a:t>Zweite Ebene</a:t>
            </a:r>
            <a:endParaRPr lang="de-de"/>
          </a:p>
          <a:p>
            <a:pPr lvl="2">
              <a:defRPr lang="en-us"/>
            </a:pPr>
            <a:r>
              <a:rPr lang="de-de"/>
              <a:t>Dritte Ebene</a:t>
            </a:r>
            <a:endParaRPr lang="de-de"/>
          </a:p>
          <a:p>
            <a:pPr lvl="3">
              <a:defRPr lang="en-us"/>
            </a:pPr>
            <a:r>
              <a:rPr lang="de-de"/>
              <a:t>Vierte Ebene</a:t>
            </a:r>
            <a:endParaRPr lang="de-de"/>
          </a:p>
          <a:p>
            <a:pPr lvl="4">
              <a:defRPr lang="en-us"/>
            </a:pPr>
            <a:r>
              <a:rPr lang="de-de"/>
              <a:t>Fünfte Ebene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hwAADsLAABiNAAAACY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629150" y="1825625"/>
            <a:ext cx="3886200" cy="4351655"/>
          </a:xfrm>
        </p:spPr>
        <p:txBody>
          <a:bodyPr/>
          <a:lstStyle/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  <a:p>
            <a:pPr lvl="1">
              <a:defRPr lang="en-us"/>
            </a:pPr>
            <a:r>
              <a:rPr lang="de-de"/>
              <a:t>Zweite Ebene</a:t>
            </a:r>
            <a:endParaRPr lang="de-de"/>
          </a:p>
          <a:p>
            <a:pPr lvl="2">
              <a:defRPr lang="en-us"/>
            </a:pPr>
            <a:r>
              <a:rPr lang="de-de"/>
              <a:t>Dritte Ebene</a:t>
            </a:r>
            <a:endParaRPr lang="de-de"/>
          </a:p>
          <a:p>
            <a:pPr lvl="3">
              <a:defRPr lang="en-us"/>
            </a:pPr>
            <a:r>
              <a:rPr lang="de-de"/>
              <a:t>Vierte Ebene</a:t>
            </a:r>
            <a:endParaRPr lang="de-de"/>
          </a:p>
          <a:p>
            <a:pPr lvl="4">
              <a:defRPr lang="en-us"/>
            </a:pPr>
            <a:r>
              <a:rPr lang="de-de"/>
              <a:t>Fünfte Ebene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FC86-C8D4-3E0A-9AD3-3E5FB29D6C6B}" type="datetime1">
              <a:rPr lang="de-de"/>
              <a:t>16.04.2021</a:t>
            </a:fld>
            <a:endParaRPr lang="de-d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8Ad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9E8D-C3D4-3E68-9AD3-353DD09D6C60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MAAD8CAABkNAAAZwo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629920" y="365125"/>
            <a:ext cx="7886700" cy="1325880"/>
          </a:xfrm>
        </p:spPr>
        <p:txBody>
          <a:bodyPr/>
          <a:lstStyle/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MAAFgKAACsGwAAaQ8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29920" y="1681480"/>
            <a:ext cx="3868420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2400" b="1"/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MAAGkPAACsGwAAFCY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629920" y="2505075"/>
            <a:ext cx="3868420" cy="3684905"/>
          </a:xfrm>
        </p:spPr>
        <p:txBody>
          <a:bodyPr/>
          <a:lstStyle/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  <a:p>
            <a:pPr lvl="1">
              <a:defRPr lang="en-us"/>
            </a:pPr>
            <a:r>
              <a:rPr lang="de-de"/>
              <a:t>Zweite Ebene</a:t>
            </a:r>
            <a:endParaRPr lang="de-de"/>
          </a:p>
          <a:p>
            <a:pPr lvl="2">
              <a:defRPr lang="en-us"/>
            </a:pPr>
            <a:r>
              <a:rPr lang="de-de"/>
              <a:t>Dritte Ebene</a:t>
            </a:r>
            <a:endParaRPr lang="de-de"/>
          </a:p>
          <a:p>
            <a:pPr lvl="3">
              <a:defRPr lang="en-us"/>
            </a:pPr>
            <a:r>
              <a:rPr lang="de-de"/>
              <a:t>Vierte Ebene</a:t>
            </a:r>
            <a:endParaRPr lang="de-de"/>
          </a:p>
          <a:p>
            <a:pPr lvl="4">
              <a:defRPr lang="en-us"/>
            </a:pPr>
            <a:r>
              <a:rPr lang="de-de"/>
              <a:t>Fünfte Ebene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hwAAFgKAABkNAAAaQ8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4629150" y="1681480"/>
            <a:ext cx="3887470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en-us" sz="2400" b="1"/>
            </a:lvl1pPr>
            <a:lvl2pPr marL="457200" indent="0">
              <a:buNone/>
              <a:defRPr lang="en-us" sz="2000" b="1"/>
            </a:lvl2pPr>
            <a:lvl3pPr marL="914400" indent="0">
              <a:buNone/>
              <a:defRPr lang="en-us" sz="1800" b="1"/>
            </a:lvl3pPr>
            <a:lvl4pPr marL="1371600" indent="0">
              <a:buNone/>
              <a:defRPr lang="en-us" sz="1600" b="1"/>
            </a:lvl4pPr>
            <a:lvl5pPr marL="1828800" indent="0">
              <a:buNone/>
              <a:defRPr lang="en-us" sz="1600" b="1"/>
            </a:lvl5pPr>
            <a:lvl6pPr marL="2286000" indent="0">
              <a:buNone/>
              <a:defRPr lang="en-us" sz="1600" b="1"/>
            </a:lvl6pPr>
            <a:lvl7pPr marL="2743200" indent="0">
              <a:buNone/>
              <a:defRPr lang="en-us" sz="1600" b="1"/>
            </a:lvl7pPr>
            <a:lvl8pPr marL="3200400" indent="0">
              <a:buNone/>
              <a:defRPr lang="en-us" sz="1600" b="1"/>
            </a:lvl8pPr>
            <a:lvl9pPr marL="3657600" indent="0">
              <a:buNone/>
              <a:defRPr lang="en-us" sz="1600" b="1"/>
            </a:lvl9pPr>
          </a:lstStyle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ehwAAGkPAABkNAAAFCY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4629150" y="2505075"/>
            <a:ext cx="3887470" cy="3684905"/>
          </a:xfrm>
        </p:spPr>
        <p:txBody>
          <a:bodyPr/>
          <a:lstStyle/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  <a:p>
            <a:pPr lvl="1">
              <a:defRPr lang="en-us"/>
            </a:pPr>
            <a:r>
              <a:rPr lang="de-de"/>
              <a:t>Zweite Ebene</a:t>
            </a:r>
            <a:endParaRPr lang="de-de"/>
          </a:p>
          <a:p>
            <a:pPr lvl="2">
              <a:defRPr lang="en-us"/>
            </a:pPr>
            <a:r>
              <a:rPr lang="de-de"/>
              <a:t>Dritte Ebene</a:t>
            </a:r>
            <a:endParaRPr lang="de-de"/>
          </a:p>
          <a:p>
            <a:pPr lvl="3">
              <a:defRPr lang="en-us"/>
            </a:pPr>
            <a:r>
              <a:rPr lang="de-de"/>
              <a:t>Vierte Ebene</a:t>
            </a:r>
            <a:endParaRPr lang="de-de"/>
          </a:p>
          <a:p>
            <a:pPr lvl="4">
              <a:defRPr lang="en-us"/>
            </a:pPr>
            <a:r>
              <a:rPr lang="de-de"/>
              <a:t>Fünfte Ebene</a:t>
            </a:r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EFEF-A1D4-3E19-9AD3-574CA19D6C02}" type="datetime1">
              <a:rPr lang="de-de"/>
              <a:t>16.04.2021</a:t>
            </a:fld>
            <a:endParaRPr lang="de-de"/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19ff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92DA-94D4-3E64-9AD3-6231DC9D6C37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iWav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D8CAABiNA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DF97-D9D4-3E29-9AD3-2F7C919D6C7A}" type="datetime1">
              <a:rPr lang="de-de"/>
              <a:t>16.04.2021</a:t>
            </a:fld>
            <a:endParaRPr lang="de-de"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KER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924F-01D4-3E64-9AD3-F731DC9D6CA2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KER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A98A-C4D4-3E5F-9AD3-320AE79D6C67}" type="datetime1">
              <a:rPr lang="de-de"/>
              <a:t/>
            </a:fld>
            <a:endParaRPr lang="de-de"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F2A2-ECD4-3E04-9AD3-1A51BC9D6C4F}" type="slidenum">
              <a:rPr lang="de-de"/>
              <a:t/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MAANACAAAEFgAAqA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29920" y="457200"/>
            <a:ext cx="294894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320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4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hcAABMGAABkNAAADiQ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887470" y="987425"/>
            <a:ext cx="4629150" cy="4873625"/>
          </a:xfrm>
        </p:spPr>
        <p:txBody>
          <a:bodyPr/>
          <a:lstStyle>
            <a:lvl1pPr>
              <a:defRPr lang="en-us" sz="3200"/>
            </a:lvl1pPr>
            <a:lvl2pPr>
              <a:defRPr lang="en-us" sz="2800"/>
            </a:lvl2pPr>
            <a:lvl3pPr>
              <a:defRPr lang="en-us" sz="2400"/>
            </a:lvl3pPr>
            <a:lvl4pPr>
              <a:defRPr lang="en-us" sz="2000"/>
            </a:lvl4pPr>
            <a:lvl5pPr>
              <a:defRPr lang="en-us" sz="2000"/>
            </a:lvl5pPr>
            <a:lvl6pPr>
              <a:defRPr lang="en-us" sz="2000"/>
            </a:lvl6pPr>
            <a:lvl7pPr>
              <a:defRPr lang="en-us" sz="2000"/>
            </a:lvl7pPr>
            <a:lvl8pPr>
              <a:defRPr lang="en-us" sz="2000"/>
            </a:lvl8pPr>
            <a:lvl9pPr>
              <a:defRPr lang="en-us" sz="2000"/>
            </a:lvl9pPr>
          </a:lstStyle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  <a:p>
            <a:pPr lvl="1">
              <a:defRPr lang="en-us"/>
            </a:pPr>
            <a:r>
              <a:rPr lang="de-de"/>
              <a:t>Zweite Ebene</a:t>
            </a:r>
            <a:endParaRPr lang="de-de"/>
          </a:p>
          <a:p>
            <a:pPr lvl="2">
              <a:defRPr lang="en-us"/>
            </a:pPr>
            <a:r>
              <a:rPr lang="de-de"/>
              <a:t>Dritte Ebene</a:t>
            </a:r>
            <a:endParaRPr lang="de-de"/>
          </a:p>
          <a:p>
            <a:pPr lvl="3">
              <a:defRPr lang="en-us"/>
            </a:pPr>
            <a:r>
              <a:rPr lang="de-de"/>
              <a:t>Vierte Ebene</a:t>
            </a:r>
            <a:endParaRPr lang="de-de"/>
          </a:p>
          <a:p>
            <a:pPr lvl="4">
              <a:defRPr lang="en-us"/>
            </a:pPr>
            <a:r>
              <a:rPr lang="de-de"/>
              <a:t>Fünfte Ebene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MAAKgMAAAEFgAAGyQ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29920" y="2057400"/>
            <a:ext cx="2948940" cy="3811905"/>
          </a:xfrm>
        </p:spPr>
        <p:txBody>
          <a:bodyPr/>
          <a:lstStyle>
            <a:lvl1pPr marL="0" indent="0">
              <a:buNone/>
              <a:defRPr lang="en-us" sz="1600"/>
            </a:lvl1pPr>
            <a:lvl2pPr marL="457200" indent="0">
              <a:buNone/>
              <a:defRPr lang="en-us" sz="1400"/>
            </a:lvl2pPr>
            <a:lvl3pPr marL="914400" indent="0">
              <a:buNone/>
              <a:defRPr lang="en-us" sz="1200"/>
            </a:lvl3pPr>
            <a:lvl4pPr marL="1371600" indent="0">
              <a:buNone/>
              <a:defRPr lang="en-us" sz="1000"/>
            </a:lvl4pPr>
            <a:lvl5pPr marL="1828800" indent="0">
              <a:buNone/>
              <a:defRPr lang="en-us" sz="1000"/>
            </a:lvl5pPr>
            <a:lvl6pPr marL="2286000" indent="0">
              <a:buNone/>
              <a:defRPr lang="en-us" sz="1000"/>
            </a:lvl6pPr>
            <a:lvl7pPr marL="2743200" indent="0">
              <a:buNone/>
              <a:defRPr lang="en-us" sz="1000"/>
            </a:lvl7pPr>
            <a:lvl8pPr marL="3200400" indent="0">
              <a:buNone/>
              <a:defRPr lang="en-us" sz="1000"/>
            </a:lvl8pPr>
            <a:lvl9pPr marL="3657600" indent="0">
              <a:buNone/>
              <a:defRPr lang="en-us" sz="1000"/>
            </a:lvl9pPr>
          </a:lstStyle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RT+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F22E-60D4-3E04-9AD3-9651BC9D6CC3}" type="datetime1">
              <a:rPr lang="de-de"/>
              <a:t>16.04.2021</a:t>
            </a:fld>
            <a:endParaRPr lang="de-d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Dm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8002-4CD4-3E76-9AD3-BA23CE9D6CEF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jI9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MAANACAAAEFgAAqA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29920" y="457200"/>
            <a:ext cx="294894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en-us" sz="3200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6_lnydYBMAAAAlAAAAZA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hcAABMGAABkNAAADiQAABAAAAAmAAAACAAAAAGAAAAAAAAAMAAAABQAAAAAAAAAAAD//wAAAQAAAP//AAABAA=="/>
              </a:ext>
            </a:extLst>
          </p:cNvSpPr>
          <p:nvPr>
            <p:ph type="pic" idx="1"/>
          </p:nvPr>
        </p:nvSpPr>
        <p:spPr>
          <a:xfrm>
            <a:off x="3887470" y="987425"/>
            <a:ext cx="4629150" cy="4873625"/>
          </a:xfrm>
        </p:spPr>
        <p:txBody>
          <a:bodyPr/>
          <a:lstStyle>
            <a:lvl1pPr marL="0" indent="0">
              <a:buNone/>
              <a:defRPr lang="en-us" sz="3200"/>
            </a:lvl1pPr>
            <a:lvl2pPr marL="457200" indent="0">
              <a:buNone/>
              <a:defRPr lang="en-us" sz="2800"/>
            </a:lvl2pPr>
            <a:lvl3pPr marL="914400" indent="0">
              <a:buNone/>
              <a:defRPr lang="en-us" sz="2400"/>
            </a:lvl3pPr>
            <a:lvl4pPr marL="1371600" indent="0">
              <a:buNone/>
              <a:defRPr lang="en-us" sz="2000"/>
            </a:lvl4pPr>
            <a:lvl5pPr marL="1828800" indent="0">
              <a:buNone/>
              <a:defRPr lang="en-us" sz="2000"/>
            </a:lvl5pPr>
            <a:lvl6pPr marL="2286000" indent="0">
              <a:buNone/>
              <a:defRPr lang="en-us" sz="2000"/>
            </a:lvl6pPr>
            <a:lvl7pPr marL="2743200" indent="0">
              <a:buNone/>
              <a:defRPr lang="en-us" sz="2000"/>
            </a:lvl7pPr>
            <a:lvl8pPr marL="3200400" indent="0">
              <a:buNone/>
              <a:defRPr lang="en-us" sz="2000"/>
            </a:lvl8pPr>
            <a:lvl9pPr marL="3657600" indent="0">
              <a:buNone/>
              <a:defRPr lang="en-us" sz="2000"/>
            </a:lvl9pPr>
          </a:lstStyle>
          <a:p>
            <a:pPr>
              <a:defRPr lang="en-us"/>
            </a:pPr>
            <a:r>
              <a:rPr lang="de-de"/>
              <a:t>Bild durch Klicken auf Symbol hinzufügen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AMAAKgMAAAEFgAAGyQ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29920" y="2057400"/>
            <a:ext cx="2948940" cy="3811905"/>
          </a:xfrm>
        </p:spPr>
        <p:txBody>
          <a:bodyPr/>
          <a:lstStyle>
            <a:lvl1pPr marL="0" indent="0">
              <a:buNone/>
              <a:defRPr lang="en-us" sz="1600"/>
            </a:lvl1pPr>
            <a:lvl2pPr marL="457200" indent="0">
              <a:buNone/>
              <a:defRPr lang="en-us" sz="1400"/>
            </a:lvl2pPr>
            <a:lvl3pPr marL="914400" indent="0">
              <a:buNone/>
              <a:defRPr lang="en-us" sz="1200"/>
            </a:lvl3pPr>
            <a:lvl4pPr marL="1371600" indent="0">
              <a:buNone/>
              <a:defRPr lang="en-us" sz="1000"/>
            </a:lvl4pPr>
            <a:lvl5pPr marL="1828800" indent="0">
              <a:buNone/>
              <a:defRPr lang="en-us" sz="1000"/>
            </a:lvl5pPr>
            <a:lvl6pPr marL="2286000" indent="0">
              <a:buNone/>
              <a:defRPr lang="en-us" sz="1000"/>
            </a:lvl6pPr>
            <a:lvl7pPr marL="2743200" indent="0">
              <a:buNone/>
              <a:defRPr lang="en-us" sz="1000"/>
            </a:lvl7pPr>
            <a:lvl8pPr marL="3200400" indent="0">
              <a:buNone/>
              <a:defRPr lang="en-us" sz="1000"/>
            </a:lvl8pPr>
            <a:lvl9pPr marL="3657600" indent="0">
              <a:buNone/>
              <a:defRPr lang="en-us" sz="1000"/>
            </a:lvl9pPr>
          </a:lstStyle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KER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B4D1-9FD4-3E42-9AD3-6917FA9D6C3C}" type="datetime1">
              <a:rPr lang="de-de"/>
              <a:t>16.04.2021</a:t>
            </a:fld>
            <a:endParaRPr lang="de-de"/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B4F3-BDD4-3E42-9AD3-4B17FA9D6C1E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D8CAABiNA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Q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DsLAABiNAAAACY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  <a:p>
            <a:pPr lvl="1">
              <a:defRPr lang="en-us"/>
            </a:pPr>
            <a:r>
              <a:rPr lang="de-de"/>
              <a:t>Zweite Ebene</a:t>
            </a:r>
            <a:endParaRPr lang="de-de"/>
          </a:p>
          <a:p>
            <a:pPr lvl="2">
              <a:defRPr lang="en-us"/>
            </a:pPr>
            <a:r>
              <a:rPr lang="de-de"/>
              <a:t>Dritte Ebene</a:t>
            </a:r>
            <a:endParaRPr lang="de-de"/>
          </a:p>
          <a:p>
            <a:pPr lvl="3">
              <a:defRPr lang="en-us"/>
            </a:pPr>
            <a:r>
              <a:rPr lang="de-de"/>
              <a:t>Vierte Ebene</a:t>
            </a:r>
            <a:endParaRPr lang="de-de"/>
          </a:p>
          <a:p>
            <a:pPr lvl="4">
              <a:defRPr lang="en-us"/>
            </a:pPr>
            <a:r>
              <a:rPr lang="de-de"/>
              <a:t>Fünfte Ebene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CB8F-C1D4-3E3D-9AD3-3768859D6C62}" type="datetime1">
              <a:rPr lang="de-de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C5A4-EAD4-3E33-9AD3-1C668B9D6C49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Q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SgAAD8CAABiNAAAACYAABAAAAAmAAAACAAAAAMAAAAAAAAAMAAAABQAAAAAAAAAAAD//wAAAQAAAP//AAABAA=="/>
              </a:ext>
            </a:extLst>
          </p:cNvSpPr>
          <p:nvPr>
            <p:ph type="title"/>
          </p:nvPr>
        </p:nvSpPr>
        <p:spPr>
          <a:xfrm>
            <a:off x="6543675" y="365125"/>
            <a:ext cx="1971675" cy="581215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Q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19ff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D8CAACNJwAAACY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28650" y="365125"/>
            <a:ext cx="5800725" cy="581215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  <a:p>
            <a:pPr lvl="1">
              <a:defRPr lang="en-us"/>
            </a:pPr>
            <a:r>
              <a:rPr lang="de-de"/>
              <a:t>Zweite Ebene</a:t>
            </a:r>
            <a:endParaRPr lang="de-de"/>
          </a:p>
          <a:p>
            <a:pPr lvl="2">
              <a:defRPr lang="en-us"/>
            </a:pPr>
            <a:r>
              <a:rPr lang="de-de"/>
              <a:t>Dritte Ebene</a:t>
            </a:r>
            <a:endParaRPr lang="de-de"/>
          </a:p>
          <a:p>
            <a:pPr lvl="3">
              <a:defRPr lang="en-us"/>
            </a:pPr>
            <a:r>
              <a:rPr lang="de-de"/>
              <a:t>Vierte Ebene</a:t>
            </a:r>
            <a:endParaRPr lang="de-de"/>
          </a:p>
          <a:p>
            <a:pPr lvl="4">
              <a:defRPr lang="en-us"/>
            </a:pPr>
            <a:r>
              <a:rPr lang="de-de"/>
              <a:t>Fünfte Ebene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PDw8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3gMAABonAACGEA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96BADD7-99D4-3E5B-9AD3-6F0EE39D6C3A}" type="datetime1">
              <a:rPr lang="de-de"/>
              <a:t>16.04.2021</a:t>
            </a:fld>
            <a:endParaRPr lang="de-d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/Pz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hIAABonAACe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 lang="de-d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icAABonAABiNA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96BBC5E-10D4-3E4A-9AD3-E61FF29D6CB3}" type="slidenum">
              <a:rPr lang="de-de"/>
              <a:t>‹Nr.›</a:t>
            </a:fld>
            <a:endParaRPr lang="de-de"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gMAAD8CAABiNAAAZwoAABAAAAAmAAAACAAAAL8vAAAAAAAAMAAAABQAAAAAAAAAAAD//wAAAQAAAP//AAABAA=="/>
              </a:ext>
            </a:extLst>
          </p:cNvSpPr>
          <p:nvPr>
            <p:ph type="title"/>
          </p:nvPr>
        </p:nvSpPr>
        <p:spPr>
          <a:xfrm>
            <a:off x="628650" y="365125"/>
            <a:ext cx="7886700" cy="132588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/>
              <a:t>Titelmasterformat durch Klicken bearbeiten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4AZ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gMAADsLAABiNAAAACYAABAAAAAmAAAACAAAAD8vAAAAAAAAMAAAABQAAAAAAAAAAAD//wAAAQAAAP//AAABAA=="/>
              </a:ext>
            </a:extLst>
          </p:cNvSpPr>
          <p:nvPr>
            <p:ph type="body" idx="1"/>
          </p:nvPr>
        </p:nvSpPr>
        <p:spPr>
          <a:xfrm>
            <a:off x="628650" y="1825625"/>
            <a:ext cx="7886700" cy="435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/>
              <a:t>Formatvorlagen des Textmasters bearbeiten</a:t>
            </a:r>
            <a:endParaRPr lang="de-de"/>
          </a:p>
          <a:p>
            <a:pPr lvl="1">
              <a:defRPr lang="en-us"/>
            </a:pPr>
            <a:r>
              <a:rPr lang="de-de"/>
              <a:t>Zweite Ebene</a:t>
            </a:r>
            <a:endParaRPr lang="de-de"/>
          </a:p>
          <a:p>
            <a:pPr lvl="2">
              <a:defRPr lang="en-us"/>
            </a:pPr>
            <a:r>
              <a:rPr lang="de-de"/>
              <a:t>Dritte Ebene</a:t>
            </a:r>
            <a:endParaRPr lang="de-de"/>
          </a:p>
          <a:p>
            <a:pPr lvl="3">
              <a:defRPr lang="en-us"/>
            </a:pPr>
            <a:r>
              <a:rPr lang="de-de"/>
              <a:t>Vierte Ebene</a:t>
            </a:r>
            <a:endParaRPr lang="de-de"/>
          </a:p>
          <a:p>
            <a:pPr lvl="4">
              <a:defRPr lang="en-us"/>
            </a:pPr>
            <a:r>
              <a:rPr lang="de-de"/>
              <a:t>Fünfte Ebene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gMAABonAACGEAAAWSkAABAAAAAmAAAACAAAAL+PAAAAAAAAMAAAABQAAAAAAAAAAAD//wAAAQAAAP//AAABAA=="/>
              </a:ext>
            </a:extLst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200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96BDC41-0FD4-3E2A-9AD3-F97F929D6CAC}" type="datetime1">
              <a:rPr lang="de-de"/>
              <a:t/>
            </a:fld>
            <a:endParaRPr lang="de-de"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OBZoH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ohIAABonAACeJQAAWSkAABAAAAAmAAAACAAAAL+PAAAAAAAA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1200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endParaRPr lang="de-de"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lnydY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icAABonAABiNAAAWSkAABAAAAAmAAAACAAAAL+PAAAAAAAA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200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396B8038-76D4-3E76-9AD3-8023CE9D6CD5}" type="slidenum">
              <a:rPr lang="de-de"/>
              <a:t/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marL="0" marR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" spc="0" baseline="0">
          <a:solidFill>
            <a:schemeClr val="tx1"/>
          </a:solidFill>
          <a:effectLst/>
          <a:latin typeface="Calibri Light" pitchFamily="2" charset="0"/>
          <a:ea typeface="Calibri Light" pitchFamily="2" charset="0"/>
          <a:cs typeface="Calibri Ligh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titleStyle>
    <p:bodyStyle>
      <a:lvl1pPr marL="228600" marR="0" indent="-228600" algn="l" defTabSz="914400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2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685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24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1143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600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20574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5146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971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429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886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>
            <a:extLst>
              <a:ext uri="smNativeData">
                <pr:smNativeData xmlns:pr="smNativeData" xmlns="smNativeData" val="SMDATA_16_lnydYB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KER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5+bmA8zMzADAwP8Af39/AAAAAAAAAAAAAAAAAAAAAAAAAAAAIQAAABgAAAAUAAAAHAIAAHQKAAAbNgAAOiAAABAgAAAmAAAACAAAAP//////////MAAAABQAAAAAAAAAAAD//wAAAQAAAP//AAABAA=="/>
              </a:ext>
            </a:extLst>
          </p:cNvSpPr>
          <p:nvPr/>
        </p:nvSpPr>
        <p:spPr>
          <a:xfrm>
            <a:off x="342900" y="1699260"/>
            <a:ext cx="8452485" cy="3539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de-de" sz="2800">
                <a:solidFill>
                  <a:schemeClr val="bg1"/>
                </a:solidFill>
                <a:latin typeface="Cooper Black" pitchFamily="1" charset="0"/>
                <a:ea typeface="Calibri" pitchFamily="2" charset="0"/>
                <a:cs typeface="Calibri" pitchFamily="2" charset="0"/>
              </a:rPr>
              <a:t>Dies ist nur ein Testbeispiel</a:t>
            </a:r>
            <a:endParaRPr lang="de-de" sz="2800">
              <a:solidFill>
                <a:schemeClr val="bg1"/>
              </a:solidFill>
              <a:latin typeface="Cooper Black" pitchFamily="1" charset="0"/>
              <a:ea typeface="Calibri" pitchFamily="2" charset="0"/>
              <a:cs typeface="Calibri" pitchFamily="2" charset="0"/>
            </a:endParaRPr>
          </a:p>
          <a:p>
            <a:pPr algn="ctr">
              <a:defRPr lang="en-us"/>
            </a:pPr>
            <a:endParaRPr lang="de-de" sz="2800">
              <a:solidFill>
                <a:schemeClr val="bg1"/>
              </a:solidFill>
              <a:latin typeface="Cooper Black" pitchFamily="1" charset="0"/>
              <a:ea typeface="Calibri" pitchFamily="2" charset="0"/>
              <a:cs typeface="Calibri" pitchFamily="2" charset="0"/>
            </a:endParaRPr>
          </a:p>
          <a:p>
            <a:pPr algn="ctr">
              <a:defRPr lang="en-us"/>
            </a:pPr>
            <a:r>
              <a:rPr lang="de-de" sz="2400">
                <a:solidFill>
                  <a:schemeClr val="bg1"/>
                </a:solidFill>
                <a:latin typeface="Cooper Black" pitchFamily="1" charset="0"/>
                <a:ea typeface="Calibri" pitchFamily="2" charset="0"/>
                <a:cs typeface="Calibri" pitchFamily="2" charset="0"/>
              </a:rPr>
              <a:t>1.  Aufgabe</a:t>
            </a:r>
            <a:endParaRPr lang="de-de" sz="2400">
              <a:solidFill>
                <a:schemeClr val="bg1"/>
              </a:solidFill>
              <a:latin typeface="Cooper Black" pitchFamily="1" charset="0"/>
              <a:ea typeface="Calibri" pitchFamily="2" charset="0"/>
              <a:cs typeface="Calibri" pitchFamily="2" charset="0"/>
            </a:endParaRPr>
          </a:p>
          <a:p>
            <a:pPr algn="ctr">
              <a:defRPr lang="en-us"/>
            </a:pPr>
            <a:endParaRPr lang="de-de" sz="2400">
              <a:solidFill>
                <a:schemeClr val="bg1"/>
              </a:solidFill>
              <a:latin typeface="Cooper Black" pitchFamily="1" charset="0"/>
              <a:ea typeface="Calibri" pitchFamily="2" charset="0"/>
              <a:cs typeface="Calibri" pitchFamily="2" charset="0"/>
            </a:endParaRPr>
          </a:p>
          <a:p>
            <a:pPr algn="ctr">
              <a:defRPr lang="en-us"/>
            </a:pPr>
            <a:r>
              <a:rPr lang="de-de" sz="2400">
                <a:solidFill>
                  <a:schemeClr val="bg1"/>
                </a:solidFill>
                <a:latin typeface="Cooper Black" pitchFamily="1" charset="0"/>
                <a:ea typeface="Calibri" pitchFamily="2" charset="0"/>
                <a:cs typeface="Calibri" pitchFamily="2" charset="0"/>
              </a:rPr>
              <a:t>2.  Aufgabe</a:t>
            </a:r>
            <a:endParaRPr lang="de-de" sz="2400">
              <a:solidFill>
                <a:schemeClr val="bg1"/>
              </a:solidFill>
              <a:latin typeface="Cooper Black" pitchFamily="1" charset="0"/>
              <a:ea typeface="Calibri" pitchFamily="2" charset="0"/>
              <a:cs typeface="Calibri" pitchFamily="2" charset="0"/>
            </a:endParaRPr>
          </a:p>
          <a:p>
            <a:pPr algn="ctr">
              <a:defRPr lang="en-us"/>
            </a:pPr>
            <a:endParaRPr lang="de-de" sz="2400">
              <a:solidFill>
                <a:schemeClr val="bg1"/>
              </a:solidFill>
              <a:latin typeface="Cooper Black" pitchFamily="1" charset="0"/>
              <a:ea typeface="Calibri" pitchFamily="2" charset="0"/>
              <a:cs typeface="Calibri" pitchFamily="2" charset="0"/>
            </a:endParaRPr>
          </a:p>
          <a:p>
            <a:pPr algn="ctr">
              <a:defRPr lang="en-us"/>
            </a:pPr>
            <a:r>
              <a:rPr lang="de-de" sz="2400">
                <a:solidFill>
                  <a:schemeClr val="bg1"/>
                </a:solidFill>
                <a:latin typeface="Cooper Black" pitchFamily="1" charset="0"/>
                <a:ea typeface="Calibri" pitchFamily="2" charset="0"/>
                <a:cs typeface="Calibri" pitchFamily="2" charset="0"/>
              </a:rPr>
              <a:t>3.  Aufgabe</a:t>
            </a:r>
            <a:endParaRPr lang="de-de" sz="2400">
              <a:solidFill>
                <a:schemeClr val="bg1"/>
              </a:solidFill>
              <a:latin typeface="Cooper Black" pitchFamily="1" charset="0"/>
              <a:ea typeface="Calibri" pitchFamily="2" charset="0"/>
              <a:cs typeface="Calibri" pitchFamily="2" charset="0"/>
            </a:endParaRPr>
          </a:p>
          <a:p>
            <a:pPr algn="ctr">
              <a:defRPr lang="en-us"/>
            </a:pPr>
            <a:endParaRPr lang="de-de" sz="2400">
              <a:solidFill>
                <a:schemeClr val="bg1"/>
              </a:solidFill>
              <a:latin typeface="Cooper Black" pitchFamily="1" charset="0"/>
              <a:ea typeface="Calibri" pitchFamily="2" charset="0"/>
              <a:cs typeface="Calibri" pitchFamily="2" charset="0"/>
            </a:endParaRPr>
          </a:p>
          <a:p>
            <a:pPr algn="ctr">
              <a:defRPr lang="en-us"/>
            </a:pPr>
            <a:r>
              <a:rPr lang="de-de" sz="2400">
                <a:solidFill>
                  <a:schemeClr val="bg1"/>
                </a:solidFill>
                <a:latin typeface="Cooper Black" pitchFamily="1" charset="0"/>
                <a:ea typeface="Calibri" pitchFamily="2" charset="0"/>
                <a:cs typeface="Calibri" pitchFamily="2" charset="0"/>
              </a:rPr>
              <a:t>4.  Aufgabe</a:t>
            </a:r>
            <a:endParaRPr lang="de-de" sz="2400">
              <a:solidFill>
                <a:schemeClr val="bg1"/>
              </a:solidFill>
              <a:latin typeface="Cooper Black" pitchFamily="1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2" grpId="1" animBg="1" advAuto="0"/>
      <p:bldP spid="2" grpId="2" animBg="1" advAuto="0"/>
      <p:bldP spid="2" grpId="3" animBg="1" advAuto="0"/>
    </p:bldLst>
    <p:extLst>
      <p:ext uri="smNativeData">
        <pr:smNativeData xmlns:pr="smNativeData" xmlns="smNativeData" val="lnydYAQAAAAFAAAAAgAAAAEAAAACAAAABAAAAAAAAAAAAAAAAAAAAAsAAAAEAAAAAQAAACoAAAAAAAAAAAAAAAAAAAAAAAAAEgAAAAYAAAABAAAAEAAAABUAAAAAAAAAAAAAAAAAAAAXAAAACAAAAAEAAAABAAAAAAAAAAAAAAAAAAAAAAAAAA==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lnydYBMAAAAlAAAAZAAAAA8B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W5vVBf///wEAAAAAAAAAAAAAAAAAAAAAAAAAAAAAAAAAAAAAAAAAAAAAAAJ/f38A5+bmA8zMzADAwP8Af39/AAAAAAAAAAAAAAAAAAAAAAAAAAAAIQAAABgAAAAUAAAAdAMAADUJAABEMwAANh8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561340" y="1496695"/>
            <a:ext cx="7772400" cy="3576955"/>
          </a:xfrm>
        </p:spPr>
        <p:txBody>
          <a:bodyPr/>
          <a:lstStyle/>
          <a:p>
            <a:pPr algn="ctr">
              <a:defRPr lang="en-us"/>
            </a:pPr>
            <a:r>
              <a:rPr lang="de-de" sz="2800">
                <a:solidFill>
                  <a:schemeClr val="bg1"/>
                </a:solidFill>
                <a:latin typeface="Cooper Black" pitchFamily="1" charset="0"/>
                <a:ea typeface="Calibri Light" pitchFamily="2" charset="0"/>
                <a:cs typeface="Calibri Light" pitchFamily="2" charset="0"/>
              </a:rPr>
              <a:t>Dies ist nur ein Testbeispiel</a:t>
            </a:r>
            <a:endParaRPr lang="de-de" sz="2800">
              <a:solidFill>
                <a:schemeClr val="bg1"/>
              </a:solidFill>
              <a:latin typeface="Cooper Black" pitchFamily="1" charset="0"/>
              <a:ea typeface="Calibri Light" pitchFamily="2" charset="0"/>
              <a:cs typeface="Calibri Light" pitchFamily="2" charset="0"/>
            </a:endParaRPr>
          </a:p>
          <a:p>
            <a:pPr algn="ctr">
              <a:defRPr lang="en-us"/>
            </a:pPr>
            <a:endParaRPr lang="de-de" sz="2800">
              <a:solidFill>
                <a:schemeClr val="bg1"/>
              </a:solidFill>
              <a:latin typeface="Cooper Black" pitchFamily="1" charset="0"/>
              <a:ea typeface="Calibri Light" pitchFamily="2" charset="0"/>
              <a:cs typeface="Calibri Light" pitchFamily="2" charset="0"/>
            </a:endParaRPr>
          </a:p>
          <a:p>
            <a:pPr algn="ctr">
              <a:defRPr lang="en-us"/>
            </a:pPr>
            <a:r>
              <a:rPr lang="de-de" sz="2400">
                <a:solidFill>
                  <a:schemeClr val="bg1"/>
                </a:solidFill>
                <a:latin typeface="Cooper Black" pitchFamily="1" charset="0"/>
                <a:ea typeface="Calibri Light" pitchFamily="2" charset="0"/>
                <a:cs typeface="Calibri Light" pitchFamily="2" charset="0"/>
              </a:rPr>
              <a:t>1.  Aufgabe</a:t>
            </a:r>
            <a:endParaRPr lang="de-de" sz="2400">
              <a:solidFill>
                <a:schemeClr val="bg1"/>
              </a:solidFill>
              <a:latin typeface="Cooper Black" pitchFamily="1" charset="0"/>
              <a:ea typeface="Calibri Light" pitchFamily="2" charset="0"/>
              <a:cs typeface="Calibri Light" pitchFamily="2" charset="0"/>
            </a:endParaRPr>
          </a:p>
          <a:p>
            <a:pPr algn="ctr">
              <a:defRPr lang="en-us"/>
            </a:pPr>
            <a:endParaRPr lang="de-de" sz="2400">
              <a:solidFill>
                <a:schemeClr val="bg1"/>
              </a:solidFill>
              <a:latin typeface="Cooper Black" pitchFamily="1" charset="0"/>
              <a:ea typeface="Calibri Light" pitchFamily="2" charset="0"/>
              <a:cs typeface="Calibri Light" pitchFamily="2" charset="0"/>
            </a:endParaRPr>
          </a:p>
          <a:p>
            <a:pPr algn="ctr">
              <a:defRPr lang="en-us"/>
            </a:pPr>
            <a:r>
              <a:rPr lang="de-de" sz="2400">
                <a:solidFill>
                  <a:schemeClr val="bg1"/>
                </a:solidFill>
                <a:latin typeface="Cooper Black" pitchFamily="1" charset="0"/>
                <a:ea typeface="Calibri Light" pitchFamily="2" charset="0"/>
                <a:cs typeface="Calibri Light" pitchFamily="2" charset="0"/>
              </a:rPr>
              <a:t>2.  Aufgabe</a:t>
            </a:r>
            <a:endParaRPr lang="de-de" sz="2400">
              <a:solidFill>
                <a:schemeClr val="bg1"/>
              </a:solidFill>
              <a:latin typeface="Cooper Black" pitchFamily="1" charset="0"/>
              <a:ea typeface="Calibri Light" pitchFamily="2" charset="0"/>
              <a:cs typeface="Calibri Light" pitchFamily="2" charset="0"/>
            </a:endParaRPr>
          </a:p>
          <a:p>
            <a:pPr algn="ctr">
              <a:defRPr lang="en-us"/>
            </a:pPr>
            <a:endParaRPr lang="de-de" sz="2400">
              <a:solidFill>
                <a:schemeClr val="bg1"/>
              </a:solidFill>
              <a:latin typeface="Cooper Black" pitchFamily="1" charset="0"/>
              <a:ea typeface="Calibri Light" pitchFamily="2" charset="0"/>
              <a:cs typeface="Calibri Light" pitchFamily="2" charset="0"/>
            </a:endParaRPr>
          </a:p>
          <a:p>
            <a:pPr algn="ctr">
              <a:defRPr lang="en-us"/>
            </a:pPr>
            <a:r>
              <a:rPr lang="de-de" sz="2400">
                <a:solidFill>
                  <a:schemeClr val="bg1"/>
                </a:solidFill>
                <a:latin typeface="Cooper Black" pitchFamily="1" charset="0"/>
                <a:ea typeface="Calibri Light" pitchFamily="2" charset="0"/>
                <a:cs typeface="Calibri Light" pitchFamily="2" charset="0"/>
              </a:rPr>
              <a:t>3.  Aufgabe</a:t>
            </a:r>
            <a:endParaRPr lang="de-de" sz="2400">
              <a:solidFill>
                <a:schemeClr val="bg1"/>
              </a:solidFill>
              <a:latin typeface="Cooper Black" pitchFamily="1" charset="0"/>
              <a:ea typeface="Calibri Light" pitchFamily="2" charset="0"/>
              <a:cs typeface="Calibri Light" pitchFamily="2" charset="0"/>
            </a:endParaRPr>
          </a:p>
          <a:p>
            <a:pPr algn="ctr">
              <a:defRPr lang="en-us"/>
            </a:pPr>
            <a:endParaRPr lang="de-de" sz="2400">
              <a:solidFill>
                <a:schemeClr val="bg1"/>
              </a:solidFill>
              <a:latin typeface="Cooper Black" pitchFamily="1" charset="0"/>
              <a:ea typeface="Calibri Light" pitchFamily="2" charset="0"/>
              <a:cs typeface="Calibri Light" pitchFamily="2" charset="0"/>
            </a:endParaRPr>
          </a:p>
          <a:p>
            <a:pPr algn="ctr">
              <a:defRPr lang="en-us"/>
            </a:pPr>
            <a:r>
              <a:rPr lang="de-de" sz="2400">
                <a:solidFill>
                  <a:schemeClr val="bg1"/>
                </a:solidFill>
                <a:latin typeface="Cooper Black" pitchFamily="1" charset="0"/>
                <a:ea typeface="Calibri Light" pitchFamily="2" charset="0"/>
                <a:cs typeface="Calibri Light" pitchFamily="2" charset="0"/>
              </a:rPr>
              <a:t>4.  Aufgabe</a:t>
            </a:r>
            <a:endParaRPr lang="de-de" sz="2400">
              <a:solidFill>
                <a:schemeClr val="bg1"/>
              </a:solidFill>
              <a:latin typeface="Cooper Black" pitchFamily="1" charset="0"/>
              <a:ea typeface="Calibri Light" pitchFamily="2" charset="0"/>
              <a:cs typeface="Calibri Ligh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 advAuto="0"/>
    </p:bldLst>
    <p:extLst>
      <p:ext uri="smNativeData">
        <pr:smNativeData xmlns:pr="smNativeData" xmlns="smNativeData" val="lnydYAoAAAAFAAAAAAAAAAIAAAACAAAABAAAAAAAAAAAAAAAAAAAAAkAAAABAAAAAgAAAAIAAAAEAAAAAAAAAAAAAAAAAAAADQAAAAIAAAACAAAAAgAAAAQAAAAAAAAAAAAAAAAAAAARAAAAAwAAAAIAAAACAAAABAAAAAAAAAAAAAAAAAAAABUAAAAEAAAAAgAAAAIAAAAEAAAAAAAAAAAAAAAAAAAAGQAAAAUAAAACAAAAAgAAAAQAAAAAAAAAAAAAAAAAAAAdAAAABgAAAAIAAAACAAAABAAAAAAAAAAAAAAAAAAAACEAAAAHAAAAAgAAAAIAAAAEAAAAAAAAAAAAAAAAAAAAJQAAAAgAAAACAAAAAgAAAAQAAAAAAAAAAAAAAAAAAAApAAAA/v///wIAAAACAAAABAAAAAAAAAAAAAAAAAAAAA=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>Ahlbecker</dc:creator>
  <cp:keywords/>
  <dc:description/>
  <cp:lastModifiedBy>Mohan</cp:lastModifiedBy>
  <cp:revision>0</cp:revision>
  <dcterms:created xsi:type="dcterms:W3CDTF">2021-04-16T17:39:29Z</dcterms:created>
  <dcterms:modified xsi:type="dcterms:W3CDTF">2021-05-13T19:23:02Z</dcterms:modified>
</cp:coreProperties>
</file>