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svg" ContentType="image/svg+xml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webp" ContentType="image/webp"/>
  <Default Extension="pdf" ContentType="application/pdf"/>
  <Default Extension="bin" ContentType="application/vnd.openxmlformats-officedocument.oleObject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sm.presentations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notesMasterIdLst>
    <p:notesMasterId r:id="rId6"/>
  </p:notesMasterIdLst>
  <p:sldIdLst>
    <p:sldId id="257" r:id="rId7"/>
    <p:sldId id="258" r:id="rId8"/>
    <p:sldId id="259" r:id="rId9"/>
    <p:sldId id="260" r:id="rId10"/>
    <p:sldId id="261" r:id="rId11"/>
  </p:sldIdLst>
  <p:hf sldNum="0" hdr="0" ftr="0" dt="0">
    <p:prHF dtFmt="0"/>
  </p:hf>
  <p:sldSz cx="12192000" cy="6858000"/>
  <p:notesSz cx="6858000" cy="12192000"/>
  <p:defaultTextStyle>
    <a:lvl1pPr marL="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r:smAppRevision xmlns:pr="smNativeData" xmlns="smNativeData" dt="1781431139" val="1415" rev64="64" revOS="4"/>
  <pr:smFileRevision xmlns:pr="smNativeData" xmlns="smNativeData" dt="1781431139" val="102"/>
  <p:showPr showNarration="1">
    <p:penClr>
      <a:srgbClr val="0000FF"/>
    </p:penClr>
  </p:showPr>
  <p:extLst>
    <p:ext uri="smNativeData">
      <pr:guideOptions xmlns:pr="smNativeData" xmlns="smNativeData" dt="1781431139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80" d="100"/>
          <a:sy n="80" d="100"/>
        </p:scale>
        <p:origin x="1809" y="211"/>
      </p:cViewPr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9" d="100"/>
        <a:sy n="19" d="100"/>
      </p:scale>
      <p:origin x="0" y="0"/>
    </p:cViewPr>
  </p:sorterViewPr>
  <p:notesViewPr>
    <p:cSldViewPr snapToObjects="1" showGuides="1">
      <p:cViewPr>
        <p:scale>
          <a:sx n="80" d="100"/>
          <a:sy n="80" d="100"/>
        </p:scale>
        <p:origin x="1809" y="211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Bereich1"/>
          <p:cNvSpPr>
            <a:spLocks noGrp="1" noChangeArrowheads="1"/>
          </p:cNvSpPr>
          <p:nvPr>
            <p:ph type="hdr" sz="quarter"/>
          </p:nvPr>
        </p:nvSpPr>
        <p:spPr>
          <a:xfrm>
            <a:off x="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2E2F3942-0CC3-7ACF-8D97-FA9A77D97BAF}" type="header">
              <a:t/>
            </a:fld>
          </a:p>
        </p:txBody>
      </p:sp>
      <p:sp>
        <p:nvSpPr>
          <p:cNvPr id="3" name="ZeitstempelBereich1"/>
          <p:cNvSpPr>
            <a:spLocks noGrp="1" noChangeArrowheads="1"/>
          </p:cNvSpPr>
          <p:nvPr>
            <p:ph type="dt" sz="quarter" idx="1"/>
          </p:nvPr>
        </p:nvSpPr>
        <p:spPr>
          <a:xfrm>
            <a:off x="388620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2E2F3ADE-90C3-7ACC-8D97-669974D97B33}" type="datetime1">
              <a:t/>
            </a:fld>
          </a:p>
        </p:txBody>
      </p:sp>
      <p:sp>
        <p:nvSpPr>
          <p:cNvPr id="4" name="Foliengrafik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Folien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6" name="FußzeilenBereich1"/>
          <p:cNvSpPr>
            <a:spLocks noGrp="1" noChangeArrowheads="1"/>
          </p:cNvSpPr>
          <p:nvPr>
            <p:ph type="ftr" sz="quarter" idx="4"/>
          </p:nvPr>
        </p:nvSpPr>
        <p:spPr>
          <a:xfrm>
            <a:off x="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2E2F79C3-8DC3-7A8F-8D97-7BDA37D97B2E}" type="footer">
              <a:t/>
            </a:fld>
          </a:p>
        </p:txBody>
      </p:sp>
      <p:sp>
        <p:nvSpPr>
          <p:cNvPr id="7" name="FoliennummerBereich1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8620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2E2F551A-54C3-7AA3-8D97-A2F61BD97BF7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>
    <p:prHF dtFmt="0"/>
  </p:hf>
  <p:notesStyle>
    <a:lvl1pPr marL="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3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4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5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6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7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8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9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  <a:normAutofit/>
          </a:bodyPr>
          <a:lstStyle/>
          <a:p>
            <a:pPr/>
            <a:r>
              <a:t>Self-running </a:t>
            </a:r>
            <a:r>
              <a:t>deck. Keep </a:t>
            </a:r>
            <a:r>
              <a:t>slides </a:t>
            </a:r>
            <a:r>
              <a:t>visible </a:t>
            </a:r>
            <a:r>
              <a:t>for ~12–15 </a:t>
            </a:r>
            <a:r>
              <a:t>seconds </a:t>
            </a:r>
            <a:r>
              <a:t>each.</a:t>
            </a:r>
            <a:br/>
            <a:r>
              <a:t>No </a:t>
            </a:r>
            <a:r>
              <a:t>narration </a:t>
            </a:r>
            <a:r>
              <a:t>needed; </a:t>
            </a:r>
            <a:r>
              <a:t>text </a:t>
            </a:r>
            <a:r>
              <a:t>stands </a:t>
            </a:r>
            <a:r>
              <a:t>alone. </a:t>
            </a:r>
            <a:r>
              <a:t>Use </a:t>
            </a:r>
            <a:r>
              <a:t>light </a:t>
            </a:r>
            <a:r>
              <a:t>transitions.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  <a:normAutofit/>
          </a:bodyPr>
          <a:lstStyle/>
          <a:p>
            <a:pPr/>
            <a:r>
              <a:t>Self-running </a:t>
            </a:r>
            <a:r>
              <a:t>deck. Keep </a:t>
            </a:r>
            <a:r>
              <a:t>slides </a:t>
            </a:r>
            <a:r>
              <a:t>visible </a:t>
            </a:r>
            <a:r>
              <a:t>for ~12–15 </a:t>
            </a:r>
            <a:r>
              <a:t>seconds </a:t>
            </a:r>
            <a:r>
              <a:t>each.</a:t>
            </a:r>
            <a:br/>
            <a:r>
              <a:t>No </a:t>
            </a:r>
            <a:r>
              <a:t>narration </a:t>
            </a:r>
            <a:r>
              <a:t>needed; </a:t>
            </a:r>
            <a:r>
              <a:t>text </a:t>
            </a:r>
            <a:r>
              <a:t>stands </a:t>
            </a:r>
            <a:r>
              <a:t>alone. </a:t>
            </a:r>
            <a:r>
              <a:t>Use </a:t>
            </a:r>
            <a:r>
              <a:t>light </a:t>
            </a:r>
            <a:r>
              <a:t>transitions.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Define </a:t>
            </a:r>
            <a:r>
              <a:t>malware </a:t>
            </a:r>
            <a:r>
              <a:t>succinctly so </a:t>
            </a:r>
            <a:r>
              <a:t>readers </a:t>
            </a:r>
            <a:r>
              <a:t>know </a:t>
            </a:r>
            <a:r>
              <a:t>we're </a:t>
            </a:r>
            <a:r>
              <a:t>talking </a:t>
            </a:r>
            <a:r>
              <a:t>about </a:t>
            </a:r>
            <a:r>
              <a:t>malicious </a:t>
            </a:r>
            <a:r>
              <a:t>software.</a:t>
            </a:r>
            <a:br/>
            <a:r>
              <a:t>Humor </a:t>
            </a:r>
            <a:r>
              <a:t>helps </a:t>
            </a:r>
            <a:r>
              <a:t>retention—</a:t>
            </a:r>
            <a:r>
              <a:t>compare </a:t>
            </a:r>
            <a:r>
              <a:t>malware </a:t>
            </a:r>
            <a:r>
              <a:t>to a </a:t>
            </a:r>
            <a:r>
              <a:t>rude </a:t>
            </a:r>
            <a:r>
              <a:t>party </a:t>
            </a:r>
            <a:r>
              <a:t>guest.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Define </a:t>
            </a:r>
            <a:r>
              <a:t>malware </a:t>
            </a:r>
            <a:r>
              <a:t>succinctly so </a:t>
            </a:r>
            <a:r>
              <a:t>readers </a:t>
            </a:r>
            <a:r>
              <a:t>know </a:t>
            </a:r>
            <a:r>
              <a:t>we're </a:t>
            </a:r>
            <a:r>
              <a:t>talking </a:t>
            </a:r>
            <a:r>
              <a:t>about </a:t>
            </a:r>
            <a:r>
              <a:t>malicious </a:t>
            </a:r>
            <a:r>
              <a:t>software.</a:t>
            </a:r>
            <a:br/>
            <a:r>
              <a:t>Humor </a:t>
            </a:r>
            <a:r>
              <a:t>helps </a:t>
            </a:r>
            <a:r>
              <a:t>retention—</a:t>
            </a:r>
            <a:r>
              <a:t>compare </a:t>
            </a:r>
            <a:r>
              <a:t>malware </a:t>
            </a:r>
            <a:r>
              <a:t>to a </a:t>
            </a:r>
            <a:r>
              <a:t>rude </a:t>
            </a:r>
            <a:r>
              <a:t>party </a:t>
            </a:r>
            <a:r>
              <a:t>guest.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Keep </a:t>
            </a:r>
            <a:r>
              <a:t>tone </a:t>
            </a:r>
            <a:r>
              <a:t>light </a:t>
            </a:r>
            <a:r>
              <a:t>but </a:t>
            </a:r>
            <a:r>
              <a:t>clear. Readers </a:t>
            </a:r>
            <a:r>
              <a:t>should </a:t>
            </a:r>
            <a:r>
              <a:t>learn a mental </a:t>
            </a:r>
            <a:r>
              <a:t>model </a:t>
            </a:r>
            <a:r>
              <a:t>for </a:t>
            </a:r>
            <a:r>
              <a:t>each </a:t>
            </a:r>
            <a:r>
              <a:t>type.</a:t>
            </a:r>
            <a:br/>
            <a:r>
              <a:t>Avoid </a:t>
            </a:r>
            <a:r>
              <a:t>heavy </a:t>
            </a:r>
            <a:r>
              <a:t>jargon; </a:t>
            </a:r>
            <a:r>
              <a:t>emojis </a:t>
            </a:r>
            <a:r>
              <a:t>reinforce </a:t>
            </a:r>
            <a:r>
              <a:t>each </a:t>
            </a:r>
            <a:r>
              <a:t>type </a:t>
            </a:r>
            <a:r>
              <a:t>visually.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Keep </a:t>
            </a:r>
            <a:r>
              <a:t>tone </a:t>
            </a:r>
            <a:r>
              <a:t>light </a:t>
            </a:r>
            <a:r>
              <a:t>but </a:t>
            </a:r>
            <a:r>
              <a:t>clear. Readers </a:t>
            </a:r>
            <a:r>
              <a:t>should </a:t>
            </a:r>
            <a:r>
              <a:t>learn a mental </a:t>
            </a:r>
            <a:r>
              <a:t>model </a:t>
            </a:r>
            <a:r>
              <a:t>for </a:t>
            </a:r>
            <a:r>
              <a:t>each </a:t>
            </a:r>
            <a:r>
              <a:t>type.</a:t>
            </a:r>
            <a:br/>
            <a:r>
              <a:t>Avoid </a:t>
            </a:r>
            <a:r>
              <a:t>heavy </a:t>
            </a:r>
            <a:r>
              <a:t>jargon; </a:t>
            </a:r>
            <a:r>
              <a:t>emojis </a:t>
            </a:r>
            <a:r>
              <a:t>reinforce </a:t>
            </a:r>
            <a:r>
              <a:t>each </a:t>
            </a:r>
            <a:r>
              <a:t>type </a:t>
            </a:r>
            <a:r>
              <a:t>visually.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Encourage </a:t>
            </a:r>
            <a:r>
              <a:t>skepticism: </a:t>
            </a:r>
            <a:r>
              <a:t>believable </a:t>
            </a:r>
            <a:r>
              <a:t>scams </a:t>
            </a:r>
            <a:r>
              <a:t>often </a:t>
            </a:r>
            <a:r>
              <a:t>look </a:t>
            </a:r>
            <a:r>
              <a:t>legit. </a:t>
            </a:r>
            <a:r>
              <a:t>Short </a:t>
            </a:r>
            <a:r>
              <a:t>anecdotes </a:t>
            </a:r>
            <a:r>
              <a:t>help </a:t>
            </a:r>
            <a:r>
              <a:t>but </a:t>
            </a:r>
            <a:r>
              <a:t>keep </a:t>
            </a:r>
            <a:r>
              <a:t>slide </a:t>
            </a:r>
            <a:r>
              <a:t>concise.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Provide </a:t>
            </a:r>
            <a:r>
              <a:t>actionable </a:t>
            </a:r>
            <a:r>
              <a:t>steps </a:t>
            </a:r>
            <a:r>
              <a:t>readers </a:t>
            </a:r>
            <a:r>
              <a:t>can </a:t>
            </a:r>
            <a:r>
              <a:t>follow </a:t>
            </a:r>
            <a:r>
              <a:t>without a </a:t>
            </a:r>
            <a:r>
              <a:t>speaker.</a:t>
            </a:r>
            <a:br/>
            <a:r>
              <a:t>End </a:t>
            </a:r>
            <a:r>
              <a:t>with a </a:t>
            </a:r>
            <a:r>
              <a:t>light, </a:t>
            </a:r>
            <a:r>
              <a:t>encouraging </a:t>
            </a:r>
            <a:r>
              <a:t>tone so </a:t>
            </a:r>
            <a:r>
              <a:t>the </a:t>
            </a:r>
            <a:r>
              <a:t>audience </a:t>
            </a:r>
            <a:r>
              <a:t>feels </a:t>
            </a:r>
            <a:r>
              <a:t>capable, </a:t>
            </a:r>
            <a:r>
              <a:t>not </a:t>
            </a:r>
            <a:r>
              <a:t>terrified.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Provide </a:t>
            </a:r>
            <a:r>
              <a:t>actionable </a:t>
            </a:r>
            <a:r>
              <a:t>steps </a:t>
            </a:r>
            <a:r>
              <a:t>readers </a:t>
            </a:r>
            <a:r>
              <a:t>can </a:t>
            </a:r>
            <a:r>
              <a:t>follow </a:t>
            </a:r>
            <a:r>
              <a:t>without a </a:t>
            </a:r>
            <a:r>
              <a:t>speaker.</a:t>
            </a:r>
            <a:br/>
            <a:r>
              <a:t>End </a:t>
            </a:r>
            <a:r>
              <a:t>with a </a:t>
            </a:r>
            <a:r>
              <a:t>light, </a:t>
            </a:r>
            <a:r>
              <a:t>encouraging </a:t>
            </a:r>
            <a:r>
              <a:t>tone so </a:t>
            </a:r>
            <a:r>
              <a:t>the </a:t>
            </a:r>
            <a:r>
              <a:t>audience </a:t>
            </a:r>
            <a:r>
              <a:t>feels </a:t>
            </a:r>
            <a:r>
              <a:t>capable, </a:t>
            </a:r>
            <a:r>
              <a:t>not </a:t>
            </a:r>
            <a:r>
              <a:t>terrified.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Subtitle1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p:prBullet>
                <a:buNone/>
              </p:prBullet>
            </a:lvl1pPr>
            <a:lvl2pPr marL="457200" indent="0" algn="ctr">
              <a:buNone/>
              <p:prBullet>
                <a:buNone/>
              </p:prBullet>
            </a:lvl2pPr>
            <a:lvl3pPr marL="914400" indent="0" algn="ctr">
              <a:buNone/>
              <p:prBullet>
                <a:buNone/>
              </p:prBullet>
            </a:lvl3pPr>
            <a:lvl4pPr marL="1371600" indent="0" algn="ctr">
              <a:buNone/>
              <p:prBullet>
                <a:buNone/>
              </p:prBullet>
            </a:lvl4pPr>
            <a:lvl5pPr marL="1828800" indent="0" algn="ctr">
              <a:buNone/>
              <p:prBullet>
                <a:buNone/>
              </p:prBullet>
            </a:lvl5pPr>
            <a:lvl6pPr marL="2286000" indent="0" algn="ctr">
              <a:buNone/>
              <p:prBullet>
                <a:buNone/>
              </p:prBullet>
            </a:lvl6pPr>
            <a:lvl7pPr marL="2743200" indent="0" algn="ctr">
              <a:buNone/>
              <p:prBullet>
                <a:buNone/>
              </p:prBullet>
            </a:lvl7pPr>
            <a:lvl8pPr marL="3200400" indent="0" algn="ctr">
              <a:buNone/>
              <p:prBullet>
                <a:buNone/>
              </p:prBullet>
            </a:lvl8pPr>
            <a:lvl9pPr marL="3657600" indent="0" algn="ctr">
              <a:buNone/>
              <p:prBullet>
                <a:buNone/>
              </p:prBullet>
            </a:lvl9pPr>
          </a:lstStyle>
          <a:p>
            <a:pPr/>
            <a:r>
              <a:t>Master-Untertitelstil durch Klicken bearbeiten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E2F79C8-86C3-7A8F-8D97-70DA37D97B25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2E2F3F98-D6C3-7AC9-8D97-209C71D97B75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E2F68D0-9EC3-7A9E-8D97-68CB26D97B3D}" type="slidenum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E2F6900-4EC3-7A9F-8D97-B8CA27D97BED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2E2F3B6B-25C3-7ACD-8D97-D39875D97B86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E2F3B3A-74C3-7ACD-8D97-829875D97BD7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000" cap="none"/>
            </a:lvl1pPr>
            <a:lvl2pPr marL="457200" indent="0">
              <a:buNone/>
              <p:prBullet>
                <a:buNone/>
              </p:prBullet>
              <a:defRPr sz="1800" cap="none"/>
            </a:lvl2pPr>
            <a:lvl3pPr marL="914400" indent="0">
              <a:buNone/>
              <p:prBullet>
                <a:buNone/>
              </p:prBullet>
              <a:defRPr sz="1600" cap="none"/>
            </a:lvl3pPr>
            <a:lvl4pPr marL="1371600" indent="0">
              <a:buNone/>
              <p:prBullet>
                <a:buNone/>
              </p:prBullet>
              <a:defRPr sz="1400" cap="none"/>
            </a:lvl4pPr>
            <a:lvl5pPr marL="1828800" indent="0">
              <a:buNone/>
              <p:prBullet>
                <a:buNone/>
              </p:prBullet>
              <a:defRPr sz="1400" cap="none"/>
            </a:lvl5pPr>
            <a:lvl6pPr marL="2286000" indent="0">
              <a:buNone/>
              <p:prBullet>
                <a:buNone/>
              </p:prBullet>
              <a:defRPr sz="1400" cap="none"/>
            </a:lvl6pPr>
            <a:lvl7pPr marL="2743200" indent="0">
              <a:buNone/>
              <p:prBullet>
                <a:buNone/>
              </p:prBullet>
              <a:defRPr sz="1400" cap="none"/>
            </a:lvl7pPr>
            <a:lvl8pPr marL="3200400" indent="0">
              <a:buNone/>
              <p:prBullet>
                <a:buNone/>
              </p:prBullet>
              <a:defRPr sz="1400" cap="none"/>
            </a:lvl8pPr>
            <a:lvl9pPr marL="3657600" indent="0">
              <a:buNone/>
              <p:prBullet>
                <a:buNone/>
              </p:prBullet>
              <a:defRPr sz="14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E2F23F5-BBC3-7AD5-8D97-4D806DD97B18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2E2F5336-78C3-7AA5-8D97-8EF01DD97BDB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E2F3A4C-02C3-7ACC-8D97-F49974D97BA1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le and tw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</p:cNvSpPr>
          <p:nvPr>
            <p:ph idx="1"/>
          </p:nvPr>
        </p:nvSpPr>
        <p:spPr>
          <a:xfrm>
            <a:off x="609600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</p:cNvSpPr>
          <p:nvPr>
            <p:ph idx="2"/>
          </p:nvPr>
        </p:nvSpPr>
        <p:spPr>
          <a:xfrm>
            <a:off x="6196965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E2F21AC-E2C3-7AD7-8D97-14826FD97B41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2E2F1751-1FC3-7AE1-8D97-E9B459D97BBC}" type="footer">
              <a:t/>
            </a:fld>
          </a:p>
        </p:txBody>
      </p:sp>
      <p:sp>
        <p:nvSpPr>
          <p:cNvPr id="7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E2F5080-CEC3-7AA6-8D97-38F31ED97B6D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3"/>
          <p:cNvSpPr>
            <a:spLocks noGrp="1" noChangeArrowheads="1"/>
          </p:cNvSpPr>
          <p:nvPr>
            <p:ph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400" b="1" cap="none"/>
            </a:lvl1pPr>
            <a:lvl2pPr marL="457200" indent="0">
              <a:buNone/>
              <p:prBullet>
                <a:buNone/>
              </p:prBullet>
              <a:defRPr sz="2000" b="1" cap="none"/>
            </a:lvl2pPr>
            <a:lvl3pPr marL="914400" indent="0">
              <a:buNone/>
              <p:prBullet>
                <a:buNone/>
              </p:prBullet>
              <a:defRPr sz="1800" b="1" cap="none"/>
            </a:lvl3pPr>
            <a:lvl4pPr marL="1371600" indent="0">
              <a:buNone/>
              <p:prBullet>
                <a:buNone/>
              </p:prBullet>
              <a:defRPr sz="1600" b="1" cap="none"/>
            </a:lvl4pPr>
            <a:lvl5pPr marL="1828800" indent="0">
              <a:buNone/>
              <p:prBullet>
                <a:buNone/>
              </p:prBullet>
              <a:defRPr sz="1600" b="1" cap="none"/>
            </a:lvl5pPr>
            <a:lvl6pPr marL="2286000" indent="0">
              <a:buNone/>
              <p:prBullet>
                <a:buNone/>
              </p:prBullet>
              <a:defRPr sz="1600" b="1" cap="none"/>
            </a:lvl6pPr>
            <a:lvl7pPr marL="2743200" indent="0">
              <a:buNone/>
              <p:prBullet>
                <a:buNone/>
              </p:prBullet>
              <a:defRPr sz="1600" b="1" cap="none"/>
            </a:lvl7pPr>
            <a:lvl8pPr marL="3200400" indent="0">
              <a:buNone/>
              <p:prBullet>
                <a:buNone/>
              </p:prBullet>
              <a:defRPr sz="1600" b="1" cap="none"/>
            </a:lvl8pPr>
            <a:lvl9pPr marL="3657600" indent="0">
              <a:buNone/>
              <p:prBullet>
                <a:buNone/>
              </p:prBullet>
              <a:defRPr sz="1600" b="1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SlideText1"/>
          <p:cNvSpPr>
            <a:spLocks noGrp="1" noChangeArrowheads="1"/>
          </p:cNvSpPr>
          <p:nvPr>
            <p:ph idx="2"/>
          </p:nvPr>
        </p:nvSpPr>
        <p:spPr>
          <a:xfrm>
            <a:off x="609600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400" b="1" cap="none"/>
            </a:lvl1pPr>
            <a:lvl2pPr marL="457200" indent="0">
              <a:buNone/>
              <p:prBullet>
                <a:buNone/>
              </p:prBullet>
              <a:defRPr sz="2000" b="1" cap="none"/>
            </a:lvl2pPr>
            <a:lvl3pPr marL="914400" indent="0">
              <a:buNone/>
              <p:prBullet>
                <a:buNone/>
              </p:prBullet>
              <a:defRPr sz="1800" b="1" cap="none"/>
            </a:lvl3pPr>
            <a:lvl4pPr marL="1371600" indent="0">
              <a:buNone/>
              <p:prBullet>
                <a:buNone/>
              </p:prBullet>
              <a:defRPr sz="1600" b="1" cap="none"/>
            </a:lvl4pPr>
            <a:lvl5pPr marL="1828800" indent="0">
              <a:buNone/>
              <p:prBullet>
                <a:buNone/>
              </p:prBullet>
              <a:defRPr sz="1600" b="1" cap="none"/>
            </a:lvl5pPr>
            <a:lvl6pPr marL="2286000" indent="0">
              <a:buNone/>
              <p:prBullet>
                <a:buNone/>
              </p:prBullet>
              <a:defRPr sz="1600" b="1" cap="none"/>
            </a:lvl6pPr>
            <a:lvl7pPr marL="2743200" indent="0">
              <a:buNone/>
              <p:prBullet>
                <a:buNone/>
              </p:prBullet>
              <a:defRPr sz="1600" b="1" cap="none"/>
            </a:lvl7pPr>
            <a:lvl8pPr marL="3200400" indent="0">
              <a:buNone/>
              <p:prBullet>
                <a:buNone/>
              </p:prBullet>
              <a:defRPr sz="1600" b="1" cap="none"/>
            </a:lvl8pPr>
            <a:lvl9pPr marL="3657600" indent="0">
              <a:buNone/>
              <p:prBullet>
                <a:buNone/>
              </p:prBullet>
              <a:defRPr sz="1600" b="1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6" name="SlideText4"/>
          <p:cNvSpPr>
            <a:spLocks noGrp="1" noChangeArrowheads="1"/>
          </p:cNvSpPr>
          <p:nvPr>
            <p:ph idx="4"/>
          </p:nvPr>
        </p:nvSpPr>
        <p:spPr>
          <a:xfrm>
            <a:off x="6195695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E2F3939-77C3-7ACF-8D97-819A77D97BD4}" type="datetime1">
              <a:t/>
            </a:fld>
          </a:p>
        </p:txBody>
      </p:sp>
      <p:sp>
        <p:nvSpPr>
          <p:cNvPr id="8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2E2F0074-3AC3-7AF6-8D97-CCA34ED97B99}" type="footer">
              <a:t/>
            </a:fld>
          </a:p>
        </p:txBody>
      </p:sp>
      <p:sp>
        <p:nvSpPr>
          <p:cNvPr id="9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E2F703E-70C3-7A86-8D97-86D33ED97BD3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E2F55B2-FCC3-7AA3-8D97-0AF61BD97B5F}" type="datetime1">
              <a:t/>
            </a:fld>
          </a:p>
        </p:txBody>
      </p:sp>
      <p:sp>
        <p:nvSpPr>
          <p:cNvPr id="4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2E2F01F6-B8C3-7AF7-8D97-4EA24FD97B1B}" type="footer">
              <a:t/>
            </a:fld>
          </a:p>
        </p:txBody>
      </p:sp>
      <p:sp>
        <p:nvSpPr>
          <p:cNvPr id="5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E2F0C62-2CC3-7AFA-8D97-DAAF42D97B8F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E2F4C66-28C3-7ABA-8D97-DEEF02D97B8B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2E2F4BAC-E2C3-7ABD-8D97-14E805D97B41}" type="footer">
              <a:t/>
            </a:fld>
          </a:p>
        </p:txBody>
      </p:sp>
      <p:sp>
        <p:nvSpPr>
          <p:cNvPr id="4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E2F6244-0AC3-7A94-8D97-FCC12CD97BA9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</p:cNvSpPr>
          <p:nvPr>
            <p:ph idx="1"/>
          </p:nvPr>
        </p:nvSpPr>
        <p:spPr>
          <a:xfrm>
            <a:off x="4766945" y="273050"/>
            <a:ext cx="6815455" cy="5853430"/>
          </a:xfrm>
        </p:spPr>
        <p:txBody>
          <a:bodyPr/>
          <a:lstStyle>
            <a:lvl1pPr>
              <a:defRPr sz="3200" cap="none"/>
            </a:lvl1pPr>
            <a:lvl2pPr>
              <a:defRPr sz="2800" cap="none"/>
            </a:lvl2pPr>
            <a:lvl3pPr>
              <a:defRPr sz="24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2000" cap="none"/>
            </a:lvl6pPr>
            <a:lvl7pPr>
              <a:defRPr sz="2000" cap="none"/>
            </a:lvl7pPr>
            <a:lvl8pPr>
              <a:defRPr sz="2000" cap="none"/>
            </a:lvl8pPr>
            <a:lvl9pPr>
              <a:defRPr sz="20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</p:cNvSpPr>
          <p:nvPr>
            <p:ph idx="2"/>
          </p:nvPr>
        </p:nvSpPr>
        <p:spPr>
          <a:xfrm>
            <a:off x="609600" y="1435100"/>
            <a:ext cx="4011295" cy="469138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1400" cap="none"/>
            </a:lvl1pPr>
            <a:lvl2pPr marL="457200" indent="0">
              <a:buNone/>
              <p:prBullet>
                <a:buNone/>
              </p:prBullet>
              <a:defRPr sz="1200" cap="none"/>
            </a:lvl2pPr>
            <a:lvl3pPr marL="914400" indent="0">
              <a:buNone/>
              <p:prBullet>
                <a:buNone/>
              </p:prBullet>
              <a:defRPr sz="1000" cap="none"/>
            </a:lvl3pPr>
            <a:lvl4pPr marL="1371600" indent="0">
              <a:buNone/>
              <p:prBullet>
                <a:buNone/>
              </p:prBullet>
              <a:defRPr sz="900" cap="none"/>
            </a:lvl4pPr>
            <a:lvl5pPr marL="1828800" indent="0">
              <a:buNone/>
              <p:prBullet>
                <a:buNone/>
              </p:prBullet>
              <a:defRPr sz="900" cap="none"/>
            </a:lvl5pPr>
            <a:lvl6pPr marL="2286000" indent="0">
              <a:buNone/>
              <p:prBullet>
                <a:buNone/>
              </p:prBullet>
              <a:defRPr sz="900" cap="none"/>
            </a:lvl6pPr>
            <a:lvl7pPr marL="2743200" indent="0">
              <a:buNone/>
              <p:prBullet>
                <a:buNone/>
              </p:prBullet>
              <a:defRPr sz="900" cap="none"/>
            </a:lvl7pPr>
            <a:lvl8pPr marL="3200400" indent="0">
              <a:buNone/>
              <p:prBullet>
                <a:buNone/>
              </p:prBullet>
              <a:defRPr sz="900" cap="none"/>
            </a:lvl8pPr>
            <a:lvl9pPr marL="3657600" indent="0">
              <a:buNone/>
              <p:prBullet>
                <a:buNone/>
              </p:prBullet>
              <a:defRPr sz="9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E2F12CB-85C3-7AE4-8D97-73B15CD97B26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2E2F2003-4DC3-7AD6-8D97-BB836ED97BEE}" type="footer">
              <a:t/>
            </a:fld>
          </a:p>
        </p:txBody>
      </p:sp>
      <p:sp>
        <p:nvSpPr>
          <p:cNvPr id="7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E2F3BC7-89C3-7ACD-8D97-7F9875D97B2A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</p:cNvSpPr>
          <p:nvPr>
            <p:ph idx="1"/>
          </p:nvPr>
        </p:nvSpPr>
        <p:spPr>
          <a:xfrm>
            <a:off x="2389505" y="613410"/>
            <a:ext cx="7315200" cy="411480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3200" cap="none"/>
            </a:lvl1pPr>
            <a:lvl2pPr marL="457200" indent="0">
              <a:buNone/>
              <p:prBullet>
                <a:buNone/>
              </p:prBullet>
              <a:defRPr sz="2800" cap="none"/>
            </a:lvl2pPr>
            <a:lvl3pPr marL="914400" indent="0">
              <a:buNone/>
              <p:prBullet>
                <a:buNone/>
              </p:prBullet>
              <a:defRPr sz="2400" cap="none"/>
            </a:lvl3pPr>
            <a:lvl4pPr marL="1371600" indent="0">
              <a:buNone/>
              <p:prBullet>
                <a:buNone/>
              </p:prBullet>
              <a:defRPr sz="2000" cap="none"/>
            </a:lvl4pPr>
            <a:lvl5pPr marL="1828800" indent="0">
              <a:buNone/>
              <p:prBullet>
                <a:buNone/>
              </p:prBullet>
              <a:defRPr sz="2000" cap="none"/>
            </a:lvl5pPr>
            <a:lvl6pPr marL="2286000" indent="0">
              <a:buNone/>
              <p:prBullet>
                <a:buNone/>
              </p:prBullet>
              <a:defRPr sz="2000" cap="none"/>
            </a:lvl6pPr>
            <a:lvl7pPr marL="2743200" indent="0">
              <a:buNone/>
              <p:prBullet>
                <a:buNone/>
              </p:prBullet>
              <a:defRPr sz="2000" cap="none"/>
            </a:lvl7pPr>
            <a:lvl8pPr marL="3200400" indent="0">
              <a:buNone/>
              <p:prBullet>
                <a:buNone/>
              </p:prBullet>
              <a:defRPr sz="2000" cap="none"/>
            </a:lvl8pPr>
            <a:lvl9pPr marL="3657600" indent="0">
              <a:buNone/>
              <p:prBullet>
                <a:buNone/>
              </p:prBullet>
              <a:defRPr sz="20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SlideText1"/>
          <p:cNvSpPr>
            <a:spLocks noGrp="1" noChangeArrowheads="1"/>
          </p:cNvSpPr>
          <p:nvPr>
            <p:ph idx="2"/>
          </p:nvPr>
        </p:nvSpPr>
        <p:spPr>
          <a:xfrm>
            <a:off x="2389505" y="5367020"/>
            <a:ext cx="7315200" cy="80518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1400" cap="none"/>
            </a:lvl1pPr>
            <a:lvl2pPr marL="457200" indent="0">
              <a:buNone/>
              <p:prBullet>
                <a:buNone/>
              </p:prBullet>
              <a:defRPr sz="1200" cap="none"/>
            </a:lvl2pPr>
            <a:lvl3pPr marL="914400" indent="0">
              <a:buNone/>
              <p:prBullet>
                <a:buNone/>
              </p:prBullet>
              <a:defRPr sz="1000" cap="none"/>
            </a:lvl3pPr>
            <a:lvl4pPr marL="1371600" indent="0">
              <a:buNone/>
              <p:prBullet>
                <a:buNone/>
              </p:prBullet>
              <a:defRPr sz="900" cap="none"/>
            </a:lvl4pPr>
            <a:lvl5pPr marL="1828800" indent="0">
              <a:buNone/>
              <p:prBullet>
                <a:buNone/>
              </p:prBullet>
              <a:defRPr sz="900" cap="none"/>
            </a:lvl5pPr>
            <a:lvl6pPr marL="2286000" indent="0">
              <a:buNone/>
              <p:prBullet>
                <a:buNone/>
              </p:prBullet>
              <a:defRPr sz="900" cap="none"/>
            </a:lvl6pPr>
            <a:lvl7pPr marL="2743200" indent="0">
              <a:buNone/>
              <p:prBullet>
                <a:buNone/>
              </p:prBullet>
              <a:defRPr sz="900" cap="none"/>
            </a:lvl7pPr>
            <a:lvl8pPr marL="3200400" indent="0">
              <a:buNone/>
              <p:prBullet>
                <a:buNone/>
              </p:prBullet>
              <a:defRPr sz="900" cap="none"/>
            </a:lvl8pPr>
            <a:lvl9pPr marL="3657600" indent="0">
              <a:buNone/>
              <p:prBullet>
                <a:buNone/>
              </p:prBullet>
              <a:defRPr sz="9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E2F2B7C-32C3-7ADD-8D97-C48865D97B91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2E2F7B27-69C3-7A8D-8D97-9FD835D97BCA}" type="footer">
              <a:t/>
            </a:fld>
          </a:p>
        </p:txBody>
      </p:sp>
      <p:sp>
        <p:nvSpPr>
          <p:cNvPr id="7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E2F4259-17C3-7AB4-8D97-E1E10CD97BB4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E2F606C-22C3-7A96-8D97-D4C32ED97B81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2E2F088A-C4C3-7AFE-8D97-32AB46D97B67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E2F6078-36C3-7A96-8D97-C0C32ED97B95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idx="1"/>
          </p:nvPr>
        </p:nvSpPr>
        <p:spPr>
          <a:xfrm>
            <a:off x="609600" y="274320"/>
            <a:ext cx="8025765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E2F6FEB-A5C3-7A99-8D97-53CC21D97B06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2E2F3709-47C3-7AC1-8D97-B19479D97BE4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E2F3864-2AC3-7ACE-8D97-DC9B76D97B89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Default 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2"/>
          </p:nvPr>
        </p:nvSpPr>
        <p:spPr>
          <a:xfrm>
            <a:off x="609600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2E2F71F4-BAC3-7A87-8D97-4CD23FD97B19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3"/>
          </p:nvPr>
        </p:nvSpPr>
        <p:spPr>
          <a:xfrm>
            <a:off x="4166235" y="6356985"/>
            <a:ext cx="3859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  <a:fld id="{2E2F30E9-A7C3-7AC6-8D97-51937ED97B04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8235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2E2F4E7F-31C3-7AB8-8D97-C7ED00D97B92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>
    <p:prHF dtFmt="0"/>
  </p:hf>
  <p:txStyles>
    <p:titleStyle>
      <a:lvl1pPr marL="0" marR="0" indent="0" algn="ctr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44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titleStyle>
    <p:bodyStyle>
      <a:lvl1pPr marL="342900" marR="0" indent="-3429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32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742950" marR="0" indent="-28575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11430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4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6002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20574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p:prBullet>
          <a:buChar char="»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5146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9718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4290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8862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/>
            <a:r>
              <a:t>Malware: </a:t>
            </a:r>
            <a:r>
              <a:t>The Digital Party </a:t>
            </a:r>
            <a:r>
              <a:t>Crasher 🐛💻</a:t>
            </a:r>
          </a:p>
        </p:txBody>
      </p:sp>
      <p:sp>
        <p:nvSpPr>
          <p:cNvPr id="3" name="Folienuntertitel1"/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/>
            <a:r>
              <a:t>A </a:t>
            </a:r>
            <a:r>
              <a:t>short, </a:t>
            </a:r>
            <a:r>
              <a:t>funny </a:t>
            </a:r>
            <a:r>
              <a:t>guide </a:t>
            </a:r>
            <a:r>
              <a:t>with </a:t>
            </a:r>
            <a:r>
              <a:t>emojis on </a:t>
            </a:r>
            <a:r>
              <a:t>computer </a:t>
            </a:r>
            <a:r>
              <a:t>malware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/>
            <a:r>
              <a:t>What </a:t>
            </a:r>
            <a:r>
              <a:t>Is </a:t>
            </a:r>
            <a:r>
              <a:t>Malware? 🤖🦠</a:t>
            </a:r>
          </a:p>
        </p:txBody>
      </p:sp>
      <p:sp>
        <p:nvSpPr>
          <p:cNvPr id="3" name="Folientext1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/>
            <a:r>
              <a:t>Short, </a:t>
            </a:r>
            <a:r>
              <a:t>slightly </a:t>
            </a:r>
            <a:r>
              <a:t>dramatic </a:t>
            </a:r>
            <a:r>
              <a:t>definition</a:t>
            </a:r>
          </a:p>
          <a:p>
            <a:pPr/>
            <a:r>
              <a:t>Bildvorschlag: </a:t>
            </a:r>
            <a:r>
              <a:t>cartoon </a:t>
            </a:r>
            <a:r>
              <a:t>virus on </a:t>
            </a:r>
            <a:r>
              <a:t>laptop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/>
            <a:r>
              <a:t>Common </a:t>
            </a:r>
            <a:r>
              <a:t>Types </a:t>
            </a:r>
            <a:r>
              <a:t>of </a:t>
            </a:r>
            <a:r>
              <a:t>Malware</a:t>
            </a:r>
          </a:p>
        </p:txBody>
      </p:sp>
      <p:sp>
        <p:nvSpPr>
          <p:cNvPr id="3" name="Folientext1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/>
            <a:r>
              <a:rPr b="1" cap="none"/>
              <a:t>Ransomware 💰</a:t>
            </a:r>
            <a:endParaRPr b="1" cap="none"/>
          </a:p>
          <a:p>
            <a:pPr/>
            <a:r>
              <a:t>Locks </a:t>
            </a:r>
            <a:r>
              <a:t>your </a:t>
            </a:r>
            <a:r>
              <a:t>files </a:t>
            </a:r>
            <a:r>
              <a:t>and </a:t>
            </a:r>
            <a:r>
              <a:t>demands </a:t>
            </a:r>
            <a:r>
              <a:t>money </a:t>
            </a:r>
            <a:r>
              <a:t>like a digital </a:t>
            </a:r>
            <a:r>
              <a:t>mugger; </a:t>
            </a:r>
            <a:r>
              <a:t>backups </a:t>
            </a:r>
            <a:r>
              <a:t>are </a:t>
            </a:r>
            <a:r>
              <a:t>its </a:t>
            </a:r>
            <a:r>
              <a:t>kryptonite.</a:t>
            </a:r>
          </a:p>
          <a:p>
            <a:pPr/>
            <a:r>
              <a:t>Don't </a:t>
            </a:r>
            <a:r>
              <a:t>pay—</a:t>
            </a:r>
            <a:r>
              <a:t>restore </a:t>
            </a:r>
            <a:r>
              <a:t>from </a:t>
            </a:r>
            <a:r>
              <a:t>backups </a:t>
            </a:r>
            <a:r>
              <a:t>and clean </a:t>
            </a:r>
            <a:r>
              <a:t>the </a:t>
            </a:r>
            <a:r>
              <a:t>system, </a:t>
            </a:r>
            <a:r>
              <a:t>then </a:t>
            </a:r>
            <a:r>
              <a:t>change </a:t>
            </a:r>
            <a:r>
              <a:t>passwords </a:t>
            </a:r>
            <a:r>
              <a:t>everywhere.</a:t>
            </a:r>
          </a:p>
          <a:p>
            <a:pPr/>
            <a:r>
              <a:rPr b="1" cap="none"/>
              <a:t>Viruses &amp; Worms 🐛</a:t>
            </a:r>
            <a:endParaRPr b="1" cap="none"/>
          </a:p>
          <a:p>
            <a:pPr/>
            <a:r>
              <a:t>Spread </a:t>
            </a:r>
            <a:r>
              <a:t>by </a:t>
            </a:r>
            <a:r>
              <a:t>attaching </a:t>
            </a:r>
            <a:r>
              <a:t>to </a:t>
            </a:r>
            <a:r>
              <a:t>files </a:t>
            </a:r>
            <a:r>
              <a:t>or </a:t>
            </a:r>
            <a:r>
              <a:t>traveling </a:t>
            </a:r>
            <a:r>
              <a:t>across </a:t>
            </a:r>
            <a:r>
              <a:t>networks, </a:t>
            </a:r>
            <a:r>
              <a:t>they </a:t>
            </a:r>
            <a:r>
              <a:t>replicate </a:t>
            </a:r>
            <a:r>
              <a:t>like </a:t>
            </a:r>
            <a:r>
              <a:t>annoying </a:t>
            </a:r>
            <a:r>
              <a:t>gremlins.</a:t>
            </a:r>
          </a:p>
          <a:p>
            <a:pPr/>
            <a:r>
              <a:t>Keep </a:t>
            </a:r>
            <a:r>
              <a:t>software </a:t>
            </a:r>
            <a:r>
              <a:t>patched </a:t>
            </a:r>
            <a:r>
              <a:t>and </a:t>
            </a:r>
            <a:r>
              <a:t>avoid </a:t>
            </a:r>
            <a:r>
              <a:t>suspicious </a:t>
            </a:r>
            <a:r>
              <a:t>attachments </a:t>
            </a:r>
            <a:r>
              <a:t>to stop </a:t>
            </a:r>
            <a:r>
              <a:t>the </a:t>
            </a:r>
            <a:r>
              <a:t>reproduction </a:t>
            </a:r>
            <a:r>
              <a:t>cycle.</a:t>
            </a:r>
          </a:p>
          <a:p>
            <a:pPr/>
            <a:r>
              <a:rPr b="1" cap="none"/>
              <a:t>Spyware &amp; </a:t>
            </a:r>
            <a:r>
              <a:rPr b="1" cap="none"/>
              <a:t>Trojans 🕵️‍♀️🎭</a:t>
            </a:r>
            <a:endParaRPr b="1" cap="none"/>
          </a:p>
          <a:p>
            <a:pPr/>
            <a:r>
              <a:t>Hide in </a:t>
            </a:r>
            <a:r>
              <a:t>plain </a:t>
            </a:r>
            <a:r>
              <a:t>sight </a:t>
            </a:r>
            <a:r>
              <a:t>to </a:t>
            </a:r>
            <a:r>
              <a:t>steal </a:t>
            </a:r>
            <a:r>
              <a:t>data </a:t>
            </a:r>
            <a:r>
              <a:t>or </a:t>
            </a:r>
            <a:r>
              <a:t>pretend </a:t>
            </a:r>
            <a:r>
              <a:t>to </a:t>
            </a:r>
            <a:r>
              <a:t>be </a:t>
            </a:r>
            <a:r>
              <a:t>helpful—</a:t>
            </a:r>
            <a:r>
              <a:t>like a </a:t>
            </a:r>
            <a:r>
              <a:t>fake </a:t>
            </a:r>
            <a:r>
              <a:t>butler </a:t>
            </a:r>
            <a:r>
              <a:t>with </a:t>
            </a:r>
            <a:r>
              <a:t>sticky </a:t>
            </a:r>
            <a:r>
              <a:t>fingers.</a:t>
            </a:r>
          </a:p>
          <a:p>
            <a:pPr/>
            <a:r>
              <a:t>Use </a:t>
            </a:r>
            <a:r>
              <a:t>reputable </a:t>
            </a:r>
            <a:r>
              <a:t>scanners </a:t>
            </a:r>
            <a:r>
              <a:t>and </a:t>
            </a:r>
            <a:r>
              <a:t>uninstall </a:t>
            </a:r>
            <a:r>
              <a:t>unknown </a:t>
            </a:r>
            <a:r>
              <a:t>programs </a:t>
            </a:r>
            <a:r>
              <a:t>that </a:t>
            </a:r>
            <a:r>
              <a:t>ask </a:t>
            </a:r>
            <a:r>
              <a:t>for </a:t>
            </a:r>
            <a:r>
              <a:t>too </a:t>
            </a:r>
            <a:r>
              <a:t>many </a:t>
            </a:r>
            <a:r>
              <a:t>permissions.</a:t>
            </a:r>
          </a:p>
          <a:p>
            <a:pPr/>
            <a:r>
              <a:t>Bildvorschlag: </a:t>
            </a:r>
            <a:r>
              <a:t>icons </a:t>
            </a:r>
            <a:r>
              <a:t>of </a:t>
            </a:r>
            <a:r>
              <a:t>bug, </a:t>
            </a:r>
            <a:r>
              <a:t>lock, </a:t>
            </a:r>
            <a:r>
              <a:t>spy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/>
            <a:r>
              <a:t>How </a:t>
            </a:r>
            <a:r>
              <a:t>Malware </a:t>
            </a:r>
            <a:r>
              <a:t>Gets In</a:t>
            </a:r>
          </a:p>
        </p:txBody>
      </p:sp>
      <p:sp>
        <p:nvSpPr>
          <p:cNvPr id="3" name="Folientext1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/>
            <a:r>
              <a:rPr b="1" cap="none"/>
              <a:t>Phishing &amp; </a:t>
            </a:r>
            <a:r>
              <a:rPr b="1" cap="none"/>
              <a:t>Social Engineering 🎣</a:t>
            </a:r>
            <a:endParaRPr b="1" cap="none"/>
          </a:p>
          <a:p>
            <a:pPr/>
            <a:r>
              <a:t>Tricks </a:t>
            </a:r>
            <a:r>
              <a:t>you </a:t>
            </a:r>
            <a:r>
              <a:t>into </a:t>
            </a:r>
            <a:r>
              <a:t>clicking </a:t>
            </a:r>
            <a:r>
              <a:t>or </a:t>
            </a:r>
            <a:r>
              <a:t>installing—</a:t>
            </a:r>
            <a:r>
              <a:t>think </a:t>
            </a:r>
            <a:r>
              <a:t>suspicious </a:t>
            </a:r>
            <a:r>
              <a:t>messages </a:t>
            </a:r>
            <a:r>
              <a:t>promising </a:t>
            </a:r>
            <a:r>
              <a:t>free </a:t>
            </a:r>
            <a:r>
              <a:t>pizza.</a:t>
            </a:r>
          </a:p>
          <a:p>
            <a:pPr/>
            <a:r>
              <a:t>Always </a:t>
            </a:r>
            <a:r>
              <a:t>verify </a:t>
            </a:r>
            <a:r>
              <a:t>senders </a:t>
            </a:r>
            <a:r>
              <a:t>and </a:t>
            </a:r>
            <a:r>
              <a:t>hover </a:t>
            </a:r>
            <a:r>
              <a:t>over links </a:t>
            </a:r>
            <a:r>
              <a:t>before </a:t>
            </a:r>
            <a:r>
              <a:t>clicking; </a:t>
            </a:r>
            <a:r>
              <a:t>if </a:t>
            </a:r>
            <a:r>
              <a:t>it </a:t>
            </a:r>
            <a:r>
              <a:t>smells </a:t>
            </a:r>
            <a:r>
              <a:t>like a </a:t>
            </a:r>
            <a:r>
              <a:t>scam, </a:t>
            </a:r>
            <a:r>
              <a:t>it </a:t>
            </a:r>
            <a:r>
              <a:t>probably </a:t>
            </a:r>
            <a:r>
              <a:t>is.</a:t>
            </a:r>
          </a:p>
          <a:p>
            <a:pPr/>
            <a:r>
              <a:rPr b="1" cap="none"/>
              <a:t>Drive-by Downloads &amp; </a:t>
            </a:r>
            <a:r>
              <a:rPr b="1" cap="none"/>
              <a:t>Insecure Sites 🌐</a:t>
            </a:r>
            <a:endParaRPr b="1" cap="none"/>
          </a:p>
          <a:p>
            <a:pPr/>
            <a:r>
              <a:t>Some </a:t>
            </a:r>
            <a:r>
              <a:t>sites </a:t>
            </a:r>
            <a:r>
              <a:t>push </a:t>
            </a:r>
            <a:r>
              <a:t>malicious </a:t>
            </a:r>
            <a:r>
              <a:t>code </a:t>
            </a:r>
            <a:r>
              <a:t>without </a:t>
            </a:r>
            <a:r>
              <a:t>asking, </a:t>
            </a:r>
            <a:r>
              <a:t>especially </a:t>
            </a:r>
            <a:r>
              <a:t>shady </a:t>
            </a:r>
            <a:r>
              <a:t>downloads </a:t>
            </a:r>
            <a:r>
              <a:t>or </a:t>
            </a:r>
            <a:r>
              <a:t>outdated </a:t>
            </a:r>
            <a:r>
              <a:t>plugins.</a:t>
            </a:r>
          </a:p>
          <a:p>
            <a:pPr/>
            <a:r>
              <a:t>Use </a:t>
            </a:r>
            <a:r>
              <a:t>browsers </a:t>
            </a:r>
            <a:r>
              <a:t>with </a:t>
            </a:r>
            <a:r>
              <a:t>protections, </a:t>
            </a:r>
            <a:r>
              <a:t>keep </a:t>
            </a:r>
            <a:r>
              <a:t>plugins </a:t>
            </a:r>
            <a:r>
              <a:t>updated, </a:t>
            </a:r>
            <a:r>
              <a:t>and </a:t>
            </a:r>
            <a:r>
              <a:t>avoid </a:t>
            </a:r>
            <a:r>
              <a:t>sketchy </a:t>
            </a:r>
            <a:r>
              <a:t>websites.</a:t>
            </a:r>
          </a:p>
          <a:p>
            <a:pPr/>
            <a:r>
              <a:rPr b="1" cap="none"/>
              <a:t>Infected </a:t>
            </a:r>
            <a:r>
              <a:rPr b="1" cap="none"/>
              <a:t>Removable Media 📎</a:t>
            </a:r>
            <a:endParaRPr b="1" cap="none"/>
          </a:p>
          <a:p>
            <a:pPr/>
            <a:r>
              <a:t>USB </a:t>
            </a:r>
            <a:r>
              <a:t>sticks </a:t>
            </a:r>
            <a:r>
              <a:t>can carry </a:t>
            </a:r>
            <a:r>
              <a:t>surprises—</a:t>
            </a:r>
            <a:r>
              <a:t>plug </a:t>
            </a:r>
            <a:r>
              <a:t>one in </a:t>
            </a:r>
            <a:r>
              <a:t>and </a:t>
            </a:r>
            <a:r>
              <a:t>you </a:t>
            </a:r>
            <a:r>
              <a:t>might </a:t>
            </a:r>
            <a:r>
              <a:t>invite </a:t>
            </a:r>
            <a:r>
              <a:t>unwanted </a:t>
            </a:r>
            <a:r>
              <a:t>guests.</a:t>
            </a:r>
          </a:p>
          <a:p>
            <a:pPr/>
            <a:r>
              <a:t>Scan </a:t>
            </a:r>
            <a:r>
              <a:t>external </a:t>
            </a:r>
            <a:r>
              <a:t>drives </a:t>
            </a:r>
            <a:r>
              <a:t>before </a:t>
            </a:r>
            <a:r>
              <a:t>opening </a:t>
            </a:r>
            <a:r>
              <a:t>files </a:t>
            </a:r>
            <a:r>
              <a:t>and </a:t>
            </a:r>
            <a:r>
              <a:t>disable </a:t>
            </a:r>
            <a:r>
              <a:t>auto-run </a:t>
            </a:r>
            <a:r>
              <a:t>when </a:t>
            </a:r>
            <a:r>
              <a:t>possible.</a:t>
            </a:r>
          </a:p>
          <a:p>
            <a:pPr/>
            <a:r>
              <a:t>Bildvorschlag: </a:t>
            </a:r>
            <a:r>
              <a:t>phishing </a:t>
            </a:r>
            <a:r>
              <a:t>email </a:t>
            </a:r>
            <a:r>
              <a:t>and USB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/>
            <a:r>
              <a:t>Defend &amp; </a:t>
            </a:r>
            <a:r>
              <a:t>Recover </a:t>
            </a:r>
            <a:r>
              <a:t>Like a Pro</a:t>
            </a:r>
          </a:p>
        </p:txBody>
      </p:sp>
      <p:sp>
        <p:nvSpPr>
          <p:cNvPr id="3" name="Folientext1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/>
            <a:r>
              <a:rPr b="1" cap="none"/>
              <a:t>Prevention First 🛡️</a:t>
            </a:r>
            <a:endParaRPr b="1" cap="none"/>
          </a:p>
          <a:p>
            <a:pPr/>
            <a:r>
              <a:t>Use a </a:t>
            </a:r>
            <a:r>
              <a:t>strong </a:t>
            </a:r>
            <a:r>
              <a:t>antivirus, </a:t>
            </a:r>
            <a:r>
              <a:t>enable </a:t>
            </a:r>
            <a:r>
              <a:t>automatic </a:t>
            </a:r>
            <a:r>
              <a:t>updates, </a:t>
            </a:r>
            <a:r>
              <a:t>and </a:t>
            </a:r>
            <a:r>
              <a:t>adopt </a:t>
            </a:r>
            <a:r>
              <a:t>the '</a:t>
            </a:r>
            <a:r>
              <a:t>think </a:t>
            </a:r>
            <a:r>
              <a:t>before </a:t>
            </a:r>
            <a:r>
              <a:t>you </a:t>
            </a:r>
            <a:r>
              <a:t>click' </a:t>
            </a:r>
            <a:r>
              <a:t>mantra.</a:t>
            </a:r>
          </a:p>
          <a:p>
            <a:pPr/>
            <a:r>
              <a:t>Back </a:t>
            </a:r>
            <a:r>
              <a:t>up </a:t>
            </a:r>
            <a:r>
              <a:t>regularly—</a:t>
            </a:r>
            <a:r>
              <a:t>if </a:t>
            </a:r>
            <a:r>
              <a:t>malware </a:t>
            </a:r>
            <a:r>
              <a:t>shows </a:t>
            </a:r>
            <a:r>
              <a:t>up, a </a:t>
            </a:r>
            <a:r>
              <a:t>good </a:t>
            </a:r>
            <a:r>
              <a:t>backup </a:t>
            </a:r>
            <a:r>
              <a:t>is </a:t>
            </a:r>
            <a:r>
              <a:t>your </a:t>
            </a:r>
            <a:r>
              <a:t>superhero </a:t>
            </a:r>
            <a:r>
              <a:t>cape.</a:t>
            </a:r>
          </a:p>
          <a:p>
            <a:pPr/>
            <a:r>
              <a:rPr b="1" cap="none"/>
              <a:t>If </a:t>
            </a:r>
            <a:r>
              <a:rPr b="1" cap="none"/>
              <a:t>You </a:t>
            </a:r>
            <a:r>
              <a:rPr b="1" cap="none"/>
              <a:t>Get </a:t>
            </a:r>
            <a:r>
              <a:rPr b="1" cap="none"/>
              <a:t>Infected 😱</a:t>
            </a:r>
            <a:endParaRPr b="1" cap="none"/>
          </a:p>
          <a:p>
            <a:pPr/>
            <a:r>
              <a:t>Disconnect </a:t>
            </a:r>
            <a:r>
              <a:t>from </a:t>
            </a:r>
            <a:r>
              <a:t>the </a:t>
            </a:r>
            <a:r>
              <a:t>network, </a:t>
            </a:r>
            <a:r>
              <a:t>run </a:t>
            </a:r>
            <a:r>
              <a:t>trusted </a:t>
            </a:r>
            <a:r>
              <a:t>scanners, </a:t>
            </a:r>
            <a:r>
              <a:t>and </a:t>
            </a:r>
            <a:r>
              <a:t>restore </a:t>
            </a:r>
            <a:r>
              <a:t>from </a:t>
            </a:r>
            <a:r>
              <a:t>backups </a:t>
            </a:r>
            <a:r>
              <a:t>if </a:t>
            </a:r>
            <a:r>
              <a:t>needed.</a:t>
            </a:r>
          </a:p>
          <a:p>
            <a:pPr/>
            <a:r>
              <a:t>When in </a:t>
            </a:r>
            <a:r>
              <a:t>doubt, </a:t>
            </a:r>
            <a:r>
              <a:t>get </a:t>
            </a:r>
            <a:r>
              <a:t>help </a:t>
            </a:r>
            <a:r>
              <a:t>from IT </a:t>
            </a:r>
            <a:r>
              <a:t>or a </a:t>
            </a:r>
            <a:r>
              <a:t>professional—</a:t>
            </a:r>
            <a:r>
              <a:t>no </a:t>
            </a:r>
            <a:r>
              <a:t>one </a:t>
            </a:r>
            <a:r>
              <a:t>enjoys </a:t>
            </a:r>
            <a:r>
              <a:t>playing </a:t>
            </a:r>
            <a:r>
              <a:t>malware </a:t>
            </a:r>
            <a:r>
              <a:t>whack-a-mole </a:t>
            </a:r>
            <a:r>
              <a:t>alone.</a:t>
            </a:r>
          </a:p>
          <a:p>
            <a:pPr/>
            <a:r>
              <a:t>Bildvorschlag: </a:t>
            </a:r>
            <a:r>
              <a:t>shield </a:t>
            </a:r>
            <a:r>
              <a:t>and </a:t>
            </a:r>
            <a:r>
              <a:t>backup </a:t>
            </a:r>
            <a:r>
              <a:t>icon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and">
  <a:themeElements>
    <a:clrScheme name="Presentation 1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</a:ln>
        <a:ln w="25400">
          <a:solidFill>
            <a:schemeClr val="phClr"/>
          </a:solidFill>
        </a:ln>
        <a:ln w="38100">
          <a:solidFill>
            <a:schemeClr val="phClr"/>
          </a:solidFill>
        </a:ln>
      </a:lnStyleLst>
      <a:effectStyleLst>
        <a:effectStyle>
          <a:effectLst>
            <a:outerShdw blurRad="40000" dist="20000" dir="5400000" algn="tl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warmMatte">
            <a:bevelT w="63500" h="25400" prst="circ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2700">
          <a:solidFill>
            <a:schemeClr val="dk1"/>
          </a:solidFill>
        </a:ln>
      </a:spPr>
      <a:bodyPr spcFirstLastPara="1">
        <a:prstTxWarp prst="textNoShape">
          <a:avLst/>
        </a:prstTxWarp>
        <a:noAutofit/>
      </a:bodyPr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</a:extraClrScheme>
    <a:extraClrScheme>
      <a:clrScheme name="Presentation 3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</a:extraClrScheme>
    <a:extraClrScheme>
      <a:clrScheme name="Presentation 4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</a:extraClrScheme>
    <a:extraClrScheme>
      <a:clrScheme name="Presentation 5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</a:extraClrScheme>
    <a:extraClrScheme>
      <a:clrScheme name="Presentation 6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</a:extraClrScheme>
    <a:extraClrScheme>
      <a:clrScheme name="Presentation 7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</a:extraClrScheme>
    <a:extraClrScheme>
      <a:clrScheme name="Presentation 8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</a:extraClrScheme>
    <a:extraClrScheme>
      <a:clrScheme name="Presentation 9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</a:extraClrScheme>
    <a:extraClrScheme>
      <a:clrScheme name="Presentation 10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</a:extraClrScheme>
    <a:extraClrScheme>
      <a:clrScheme name="Presentation 11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</a:extraClrScheme>
    <a:extraClrScheme>
      <a:clrScheme name="Office 2013-2022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</a:extraClrScheme>
  </a:extraClrSchemeLst>
</a:theme>
</file>

<file path=ppt/theme/theme2.xml><?xml version="1.0" encoding="utf-8"?>
<a:theme xmlns:a="http://schemas.openxmlformats.org/drawingml/2006/main" name="Rand">
  <a:themeElements>
    <a:clrScheme name="Office 2013-202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</a:ln>
        <a:ln w="25400">
          <a:solidFill>
            <a:schemeClr val="phClr"/>
          </a:solidFill>
        </a:ln>
        <a:ln w="38100">
          <a:solidFill>
            <a:schemeClr val="phClr"/>
          </a:solidFill>
        </a:ln>
      </a:lnStyleLst>
      <a:effectStyleLst>
        <a:effectStyle>
          <a:effectLst>
            <a:outerShdw blurRad="40000" dist="20000" dir="5400000" algn="tl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warmMatte">
            <a:bevelT w="63500" h="25400" prst="circ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2700">
          <a:solidFill>
            <a:schemeClr val="dk1"/>
          </a:solidFill>
        </a:ln>
      </a:spPr>
      <a:bodyPr spcFirstLastPara="1">
        <a:prstTxWarp prst="textNoShape">
          <a:avLst/>
        </a:prstTxWarp>
        <a:noAutofit/>
      </a:bodyPr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Presentations NX rev.1415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warg</cp:lastModifiedBy>
  <cp:revision>0</cp:revision>
  <dcterms:created xsi:type="dcterms:W3CDTF">2026-06-14T09:53:48Z</dcterms:created>
  <dcterms:modified xsi:type="dcterms:W3CDTF">2026-06-14T09:58:59Z</dcterms:modified>
</cp:coreProperties>
</file>